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08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Zhenqi</a:t>
            </a:r>
            <a:r>
              <a:rPr/>
              <a:t> </a:t>
            </a:r>
            <a:r>
              <a:rPr/>
              <a:t>Zhou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October</a:t>
            </a:r>
            <a:r>
              <a:rPr/>
              <a:t> </a:t>
            </a:r>
            <a:r>
              <a:rPr/>
              <a:t>26,</a:t>
            </a:r>
            <a:r>
              <a:rPr/>
              <a:t> </a:t>
            </a:r>
            <a:r>
              <a:rPr/>
              <a:t>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Annual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Carbon</a:t>
            </a:r>
            <a:r>
              <a:rPr/>
              <a:t> </a:t>
            </a:r>
            <a:r>
              <a:rPr/>
              <a:t>Dioxide</a:t>
            </a:r>
            <a:r>
              <a:rPr/>
              <a:t> </a:t>
            </a:r>
            <a:r>
              <a:rPr/>
              <a:t>Concentrations</a:t>
            </a:r>
            <a:r>
              <a:rPr/>
              <a:t> </a:t>
            </a:r>
            <a:r>
              <a:rPr/>
              <a:t>1959-Present</a:t>
            </a:r>
          </a:p>
        </p:txBody>
      </p:sp>
      <p:pic>
        <p:nvPicPr>
          <p:cNvPr descr="case_study_08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Top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Annual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Carbon</a:t>
            </a:r>
            <a:r>
              <a:rPr/>
              <a:t> </a:t>
            </a:r>
            <a:r>
              <a:rPr/>
              <a:t>Dioxide</a:t>
            </a:r>
            <a:r>
              <a:rPr/>
              <a:t> </a:t>
            </a:r>
            <a:r>
              <a:rPr/>
              <a:t>Concentrations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Mona</a:t>
            </a:r>
            <a:r>
              <a:rPr/>
              <a:t> </a:t>
            </a:r>
            <a:r>
              <a:rPr/>
              <a:t>Loa</a:t>
            </a:r>
          </a:p>
        </p:txBody>
      </p:sp>
      <p:pic>
        <p:nvPicPr>
          <p:cNvPr descr="top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74900"/>
            <a:ext cx="8229600" cy="297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08</dc:title>
  <dc:creator>Zhenqi Zhou</dc:creator>
  <cp:keywords/>
  <dcterms:created xsi:type="dcterms:W3CDTF">2021-10-26T19:01:02Z</dcterms:created>
  <dcterms:modified xsi:type="dcterms:W3CDTF">2021-10-26T19:01:02Z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October 26, 2021</vt:lpwstr>
  </property>
  <property fmtid="{D5CDD505-2E9C-101B-9397-08002B2CF9AE}" pid="3" name="output">
    <vt:lpwstr/>
  </property>
</Properties>
</file>