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Zhenqi</a:t>
            </a:r>
            <a:r>
              <a:rPr/>
              <a:t> </a:t>
            </a:r>
            <a:r>
              <a:rPr/>
              <a:t>Zhou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───────────────────────────────────────────────────────────
## cols(
##   year = col_double(),
##   mean = col_double(),
##   unc = col_double()
## 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 mean))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add an additional table</a:t>
            </a:r>
          </a:p>
          <a:p>
            <a:pPr lvl="0" indent="0">
              <a:buNone/>
            </a:pPr>
            <a:r>
              <a:rPr>
                <a:latin typeface="Courier"/>
              </a:rPr>
              <a:t>table1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(data)</a:t>
            </a:r>
            <a:br/>
            <a:r>
              <a:rPr>
                <a:latin typeface="Courier"/>
              </a:rPr>
              <a:t>table1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1959</a:t>
            </a:r>
          </a:p>
          <a:p>
            <a:pPr lvl="0" marL="0" indent="0">
              <a:buNone/>
            </a:pPr>
            <a:r>
              <a:rPr/>
              <a:t>315.98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316.91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1961</a:t>
            </a:r>
          </a:p>
          <a:p>
            <a:pPr lvl="0" marL="0" indent="0">
              <a:buNone/>
            </a:pPr>
            <a:r>
              <a:rPr/>
              <a:t>317.64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1962</a:t>
            </a:r>
          </a:p>
          <a:p>
            <a:pPr lvl="0" marL="0" indent="0">
              <a:buNone/>
            </a:pPr>
            <a:r>
              <a:rPr/>
              <a:t>318.45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1963</a:t>
            </a:r>
          </a:p>
          <a:p>
            <a:pPr lvl="0" marL="0" indent="0">
              <a:buNone/>
            </a:pPr>
            <a:r>
              <a:rPr/>
              <a:t>318.99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1964</a:t>
            </a:r>
          </a:p>
          <a:p>
            <a:pPr lvl="0" marL="0" indent="0">
              <a:buNone/>
            </a:pPr>
            <a:r>
              <a:rPr/>
              <a:t>319.62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1965</a:t>
            </a:r>
          </a:p>
          <a:p>
            <a:pPr lvl="0" marL="0" indent="0">
              <a:buNone/>
            </a:pPr>
            <a:r>
              <a:rPr/>
              <a:t>320.04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1966</a:t>
            </a:r>
          </a:p>
          <a:p>
            <a:pPr lvl="0" marL="0" indent="0">
              <a:buNone/>
            </a:pPr>
            <a:r>
              <a:rPr/>
              <a:t>321.37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1967</a:t>
            </a:r>
          </a:p>
          <a:p>
            <a:pPr lvl="0" marL="0" indent="0">
              <a:buNone/>
            </a:pPr>
            <a:r>
              <a:rPr/>
              <a:t>322.18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1968</a:t>
            </a:r>
          </a:p>
          <a:p>
            <a:pPr lvl="0" marL="0" indent="0">
              <a:buNone/>
            </a:pPr>
            <a:r>
              <a:rPr/>
              <a:t>323.05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1969</a:t>
            </a:r>
          </a:p>
          <a:p>
            <a:pPr lvl="0" marL="0" indent="0">
              <a:buNone/>
            </a:pPr>
            <a:r>
              <a:rPr/>
              <a:t>324.62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1970</a:t>
            </a:r>
          </a:p>
          <a:p>
            <a:pPr lvl="0" marL="0" indent="0">
              <a:buNone/>
            </a:pPr>
            <a:r>
              <a:rPr/>
              <a:t>325.68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1971</a:t>
            </a:r>
          </a:p>
          <a:p>
            <a:pPr lvl="0" marL="0" indent="0">
              <a:buNone/>
            </a:pPr>
            <a:r>
              <a:rPr/>
              <a:t>326.32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327.46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1973</a:t>
            </a:r>
          </a:p>
          <a:p>
            <a:pPr lvl="0" marL="0" indent="0">
              <a:buNone/>
            </a:pPr>
            <a:r>
              <a:rPr/>
              <a:t>329.68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1974</a:t>
            </a:r>
          </a:p>
          <a:p>
            <a:pPr lvl="0" marL="0" indent="0">
              <a:buNone/>
            </a:pPr>
            <a:r>
              <a:rPr/>
              <a:t>330.19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1975</a:t>
            </a:r>
          </a:p>
          <a:p>
            <a:pPr lvl="0" marL="0" indent="0">
              <a:buNone/>
            </a:pPr>
            <a:r>
              <a:rPr/>
              <a:t>331.12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1976</a:t>
            </a:r>
          </a:p>
          <a:p>
            <a:pPr lvl="0" marL="0" indent="0">
              <a:buNone/>
            </a:pPr>
            <a:r>
              <a:rPr/>
              <a:t>332.03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1977</a:t>
            </a:r>
          </a:p>
          <a:p>
            <a:pPr lvl="0" marL="0" indent="0">
              <a:buNone/>
            </a:pPr>
            <a:r>
              <a:rPr/>
              <a:t>333.84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1978</a:t>
            </a:r>
          </a:p>
          <a:p>
            <a:pPr lvl="0" marL="0" indent="0">
              <a:buNone/>
            </a:pPr>
            <a:r>
              <a:rPr/>
              <a:t>335.41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1979</a:t>
            </a:r>
          </a:p>
          <a:p>
            <a:pPr lvl="0" marL="0" indent="0">
              <a:buNone/>
            </a:pPr>
            <a:r>
              <a:rPr/>
              <a:t>336.84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1980</a:t>
            </a:r>
          </a:p>
          <a:p>
            <a:pPr lvl="0" marL="0" indent="0">
              <a:buNone/>
            </a:pPr>
            <a:r>
              <a:rPr/>
              <a:t>338.76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1981</a:t>
            </a:r>
          </a:p>
          <a:p>
            <a:pPr lvl="0" marL="0" indent="0">
              <a:buNone/>
            </a:pPr>
            <a:r>
              <a:rPr/>
              <a:t>340.12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1982</a:t>
            </a:r>
          </a:p>
          <a:p>
            <a:pPr lvl="0" marL="0" indent="0">
              <a:buNone/>
            </a:pPr>
            <a:r>
              <a:rPr/>
              <a:t>341.48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1983</a:t>
            </a:r>
          </a:p>
          <a:p>
            <a:pPr lvl="0" marL="0" indent="0">
              <a:buNone/>
            </a:pPr>
            <a:r>
              <a:rPr/>
              <a:t>343.15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1984</a:t>
            </a:r>
          </a:p>
          <a:p>
            <a:pPr lvl="0" marL="0" indent="0">
              <a:buNone/>
            </a:pPr>
            <a:r>
              <a:rPr/>
              <a:t>344.85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1985</a:t>
            </a:r>
          </a:p>
          <a:p>
            <a:pPr lvl="0" marL="0" indent="0">
              <a:buNone/>
            </a:pPr>
            <a:r>
              <a:rPr/>
              <a:t>346.35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1986</a:t>
            </a:r>
          </a:p>
          <a:p>
            <a:pPr lvl="0" marL="0" indent="0">
              <a:buNone/>
            </a:pPr>
            <a:r>
              <a:rPr/>
              <a:t>347.61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1987</a:t>
            </a:r>
          </a:p>
          <a:p>
            <a:pPr lvl="0" marL="0" indent="0">
              <a:buNone/>
            </a:pPr>
            <a:r>
              <a:rPr/>
              <a:t>349.31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1988</a:t>
            </a:r>
          </a:p>
          <a:p>
            <a:pPr lvl="0" marL="0" indent="0">
              <a:buNone/>
            </a:pPr>
            <a:r>
              <a:rPr/>
              <a:t>351.69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1989</a:t>
            </a:r>
          </a:p>
          <a:p>
            <a:pPr lvl="0" marL="0" indent="0">
              <a:buNone/>
            </a:pPr>
            <a:r>
              <a:rPr/>
              <a:t>353.20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1990</a:t>
            </a:r>
          </a:p>
          <a:p>
            <a:pPr lvl="0" marL="0" indent="0">
              <a:buNone/>
            </a:pPr>
            <a:r>
              <a:rPr/>
              <a:t>354.45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1991</a:t>
            </a:r>
          </a:p>
          <a:p>
            <a:pPr lvl="0" marL="0" indent="0">
              <a:buNone/>
            </a:pPr>
            <a:r>
              <a:rPr/>
              <a:t>355.70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1992</a:t>
            </a:r>
          </a:p>
          <a:p>
            <a:pPr lvl="0" marL="0" indent="0">
              <a:buNone/>
            </a:pPr>
            <a:r>
              <a:rPr/>
              <a:t>356.54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1993</a:t>
            </a:r>
          </a:p>
          <a:p>
            <a:pPr lvl="0" marL="0" indent="0">
              <a:buNone/>
            </a:pPr>
            <a:r>
              <a:rPr/>
              <a:t>357.21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1994</a:t>
            </a:r>
          </a:p>
          <a:p>
            <a:pPr lvl="0" marL="0" indent="0">
              <a:buNone/>
            </a:pPr>
            <a:r>
              <a:rPr/>
              <a:t>358.96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1995</a:t>
            </a:r>
          </a:p>
          <a:p>
            <a:pPr lvl="0" marL="0" indent="0">
              <a:buNone/>
            </a:pPr>
            <a:r>
              <a:rPr/>
              <a:t>360.97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1996</a:t>
            </a:r>
          </a:p>
          <a:p>
            <a:pPr lvl="0" marL="0" indent="0">
              <a:buNone/>
            </a:pPr>
            <a:r>
              <a:rPr/>
              <a:t>362.74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1997</a:t>
            </a:r>
          </a:p>
          <a:p>
            <a:pPr lvl="0" marL="0" indent="0">
              <a:buNone/>
            </a:pPr>
            <a:r>
              <a:rPr/>
              <a:t>363.88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1998</a:t>
            </a:r>
          </a:p>
          <a:p>
            <a:pPr lvl="0" marL="0" indent="0">
              <a:buNone/>
            </a:pPr>
            <a:r>
              <a:rPr/>
              <a:t>366.84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1999</a:t>
            </a:r>
          </a:p>
          <a:p>
            <a:pPr lvl="0" marL="0" indent="0">
              <a:buNone/>
            </a:pPr>
            <a:r>
              <a:rPr/>
              <a:t>368.54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2000</a:t>
            </a:r>
          </a:p>
          <a:p>
            <a:pPr lvl="0" marL="0" indent="0">
              <a:buNone/>
            </a:pPr>
            <a:r>
              <a:rPr/>
              <a:t>369.71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2001</a:t>
            </a:r>
          </a:p>
          <a:p>
            <a:pPr lvl="0" marL="0" indent="0">
              <a:buNone/>
            </a:pPr>
            <a:r>
              <a:rPr/>
              <a:t>371.32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2002</a:t>
            </a:r>
          </a:p>
          <a:p>
            <a:pPr lvl="0" marL="0" indent="0">
              <a:buNone/>
            </a:pPr>
            <a:r>
              <a:rPr/>
              <a:t>373.45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2003</a:t>
            </a:r>
          </a:p>
          <a:p>
            <a:pPr lvl="0" marL="0" indent="0">
              <a:buNone/>
            </a:pPr>
            <a:r>
              <a:rPr/>
              <a:t>375.98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2004</a:t>
            </a:r>
          </a:p>
          <a:p>
            <a:pPr lvl="0" marL="0" indent="0">
              <a:buNone/>
            </a:pPr>
            <a:r>
              <a:rPr/>
              <a:t>377.70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2005</a:t>
            </a:r>
          </a:p>
          <a:p>
            <a:pPr lvl="0" marL="0" indent="0">
              <a:buNone/>
            </a:pPr>
            <a:r>
              <a:rPr/>
              <a:t>379.98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2006</a:t>
            </a:r>
          </a:p>
          <a:p>
            <a:pPr lvl="0" marL="0" indent="0">
              <a:buNone/>
            </a:pPr>
            <a:r>
              <a:rPr/>
              <a:t>382.09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2007</a:t>
            </a:r>
          </a:p>
          <a:p>
            <a:pPr lvl="0" marL="0" indent="0">
              <a:buNone/>
            </a:pPr>
            <a:r>
              <a:rPr/>
              <a:t>384.03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2008</a:t>
            </a:r>
          </a:p>
          <a:p>
            <a:pPr lvl="0" marL="0" indent="0">
              <a:buNone/>
            </a:pPr>
            <a:r>
              <a:rPr/>
              <a:t>385.83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2009</a:t>
            </a:r>
          </a:p>
          <a:p>
            <a:pPr lvl="0" marL="0" indent="0">
              <a:buNone/>
            </a:pPr>
            <a:r>
              <a:rPr/>
              <a:t>387.64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2010</a:t>
            </a:r>
          </a:p>
          <a:p>
            <a:pPr lvl="0" marL="0" indent="0">
              <a:buNone/>
            </a:pPr>
            <a:r>
              <a:rPr/>
              <a:t>390.10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2011</a:t>
            </a:r>
          </a:p>
          <a:p>
            <a:pPr lvl="0" marL="0" indent="0">
              <a:buNone/>
            </a:pPr>
            <a:r>
              <a:rPr/>
              <a:t>391.85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2012</a:t>
            </a:r>
          </a:p>
          <a:p>
            <a:pPr lvl="0" marL="0" indent="0">
              <a:buNone/>
            </a:pPr>
            <a:r>
              <a:rPr/>
              <a:t>394.06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2013</a:t>
            </a:r>
          </a:p>
          <a:p>
            <a:pPr lvl="0" marL="0" indent="0">
              <a:buNone/>
            </a:pPr>
            <a:r>
              <a:rPr/>
              <a:t>396.74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2014</a:t>
            </a:r>
          </a:p>
          <a:p>
            <a:pPr lvl="0" marL="0" indent="0">
              <a:buNone/>
            </a:pPr>
            <a:r>
              <a:rPr/>
              <a:t>398.87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2015</a:t>
            </a:r>
          </a:p>
          <a:p>
            <a:pPr lvl="0" marL="0" indent="0">
              <a:buNone/>
            </a:pPr>
            <a:r>
              <a:rPr/>
              <a:t>401.01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Zhenqi Zhou</dc:creator>
  <cp:keywords/>
  <dcterms:created xsi:type="dcterms:W3CDTF">2021-10-26T14:43:34Z</dcterms:created>
  <dcterms:modified xsi:type="dcterms:W3CDTF">2021-10-26T14:43:34Z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