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ml.noaa.gov/webdata/ccgg/trends/co2/co2_annmean_mlo.txt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Your</a:t>
            </a:r>
            <a:r>
              <a:rPr/>
              <a:t> </a:t>
            </a:r>
            <a:r>
              <a:rPr/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```[r] install.packages()</a:t>
            </a:r>
          </a:p>
          <a:p>
            <a:pPr lvl="0" marL="0" indent="0">
              <a:buNone/>
            </a:pPr>
            <a:r>
              <a:rPr/>
              <a:t>#Load Packages library(tidyverse) library(dplyr) library(kableExtra)</a:t>
            </a:r>
          </a:p>
          <a:p>
            <a:pPr lvl="0" marL="0" indent="0">
              <a:buNone/>
            </a:pPr>
            <a:r>
              <a:rPr/>
              <a:t>#Read data in URL&lt;- (“</a:t>
            </a:r>
            <a:r>
              <a:rPr>
                <a:hlinkClick r:id="rId2"/>
              </a:rPr>
              <a:t>https://gml.noaa.gov/webdata/ccgg/trends/co2/co2_annmean_mlo.txt</a:t>
            </a:r>
            <a:r>
              <a:rPr/>
              <a:t>”) Data &lt;- read_table(URL, skip=57, col_names= c(“year”, “mean”, “unc”))</a:t>
            </a:r>
          </a:p>
          <a:p>
            <a:pPr lvl="0" marL="0" indent="0">
              <a:buNone/>
            </a:pPr>
            <a:r>
              <a:rPr/>
              <a:t>#Plot it ggplot(data=Data,mapping=aes(x=year, y=mean))+ geom_line(color=“red”, size=2)+ xlab(“Year”)+ ylab(“Manual Loa Annual Mean CO_2(ppm)”)</a:t>
            </a:r>
          </a:p>
          <a:p>
            <a:pPr lvl="0" marL="0" indent="0">
              <a:buNone/>
            </a:pPr>
            <a:r>
              <a:rPr/>
              <a:t>#Top 5 Mean Table Top5 &lt;- Data%&gt;% arrange(desc(mean))%&gt;% top_n(mean, n=5)</a:t>
            </a:r>
          </a:p>
          <a:p>
            <a:pPr lvl="0" marL="0" indent="0">
              <a:buNone/>
            </a:pPr>
            <a:r>
              <a:rPr/>
              <a:t>#Print Top5 Top5</a:t>
            </a:r>
          </a:p>
          <a:p>
            <a:pPr lvl="0" marL="0" indent="0">
              <a:buNone/>
            </a:pPr>
            <a:r>
              <a:rPr/>
              <a:t>#Knit knitr::kable(Top5)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Your Name</dc:creator>
  <cp:keywords/>
  <dcterms:created xsi:type="dcterms:W3CDTF">2021-10-26T14:55:40Z</dcterms:created>
  <dcterms:modified xsi:type="dcterms:W3CDTF">2021-10-26T14:55:40Z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1, 2020</vt:lpwstr>
  </property>
  <property fmtid="{D5CDD505-2E9C-101B-9397-08002B2CF9AE}" pid="3" name="output">
    <vt:lpwstr/>
  </property>
</Properties>
</file>