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08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Sean</a:t>
            </a:r>
            <a:r>
              <a:rPr/>
              <a:t> </a:t>
            </a:r>
            <a:r>
              <a:rPr/>
              <a:t>Colby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August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#Load Packages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(tidyverse)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(dplyr)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(kableExtra)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#Read data in</a:t>
            </a:r>
            <a:br/>
            <a:r>
              <a:rPr>
                <a:latin typeface="Courier"/>
              </a:rPr>
              <a:t>URL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70A0"/>
                </a:solidFill>
                <a:latin typeface="Courier"/>
              </a:rPr>
              <a:t>"https://gml.noaa.gov/webdata/ccgg/trends/co2/co2_annmean_mlo.txt"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read_table</a:t>
            </a:r>
            <a:r>
              <a:rPr>
                <a:latin typeface="Courier"/>
              </a:rPr>
              <a:t>(URL, </a:t>
            </a:r>
            <a:r>
              <a:rPr>
                <a:solidFill>
                  <a:srgbClr val="7D9029"/>
                </a:solidFill>
                <a:latin typeface="Courier"/>
              </a:rPr>
              <a:t>skip=</a:t>
            </a:r>
            <a:r>
              <a:rPr>
                <a:solidFill>
                  <a:srgbClr val="40A070"/>
                </a:solidFill>
                <a:latin typeface="Courier"/>
              </a:rPr>
              <a:t>57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col_names=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"year"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"mean"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"unc"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-- Column specification ------------------------------------------------------------
## cols(
##   year = col_double(),
##   mean = col_double(),
##   unc = col_double()
## 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#Plot it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data=</a:t>
            </a:r>
            <a:r>
              <a:rPr>
                <a:latin typeface="Courier"/>
              </a:rPr>
              <a:t>Data,</a:t>
            </a:r>
            <a:r>
              <a:rPr>
                <a:solidFill>
                  <a:srgbClr val="7D9029"/>
                </a:solidFill>
                <a:latin typeface="Courier"/>
              </a:rPr>
              <a:t>mapping=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year,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mean))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"Year"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"Manual Loa Annual Mean CO_2(ppm)"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se_study_08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#Top 5 Mean Table</a:t>
            </a:r>
            <a:br/>
            <a:r>
              <a:rPr>
                <a:latin typeface="Courier"/>
              </a:rPr>
              <a:t>Top5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Data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6287E"/>
                </a:solidFill>
                <a:latin typeface="Courier"/>
              </a:rPr>
              <a:t>arrange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desc</a:t>
            </a:r>
            <a:r>
              <a:rPr>
                <a:latin typeface="Courier"/>
              </a:rPr>
              <a:t>(mean))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6287E"/>
                </a:solidFill>
                <a:latin typeface="Courier"/>
              </a:rPr>
              <a:t>top_n</a:t>
            </a:r>
            <a:r>
              <a:rPr>
                <a:latin typeface="Courier"/>
              </a:rPr>
              <a:t>(mean, </a:t>
            </a:r>
            <a:r>
              <a:rPr>
                <a:solidFill>
                  <a:srgbClr val="7D9029"/>
                </a:solidFill>
                <a:latin typeface="Courier"/>
              </a:rPr>
              <a:t>n=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#Print Top5</a:t>
            </a:r>
            <a:br/>
            <a:r>
              <a:rPr>
                <a:latin typeface="Courier"/>
              </a:rPr>
              <a:t>Top5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5 x 3
##    year  mean   unc
##   &lt;dbl&gt; &lt;dbl&gt; &lt;dbl&gt;
## 1  2020  414.  0.12
## 2  2019  412.  0.12
## 3  2018  409.  0.12
## 4  2017  407.  0.12
## 5  2016  404.  0.12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#Knit</a:t>
            </a:r>
            <a:br/>
            <a:r>
              <a:rPr>
                <a:latin typeface="Courier"/>
              </a:rPr>
              <a:t>knitr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kable</a:t>
            </a:r>
            <a:r>
              <a:rPr>
                <a:latin typeface="Courier"/>
              </a:rPr>
              <a:t>(Top5)</a:t>
            </a:r>
          </a:p>
          <a:p>
            <a:pPr lvl="0" marL="0" indent="0">
              <a:buNone/>
            </a:pPr>
            <a:r>
              <a:rPr/>
              <a:t>year</a:t>
            </a:r>
          </a:p>
          <a:p>
            <a:pPr lvl="0" marL="0" indent="0">
              <a:buNone/>
            </a:pPr>
            <a:r>
              <a:rPr/>
              <a:t>mean</a:t>
            </a:r>
          </a:p>
          <a:p>
            <a:pPr lvl="0" marL="0" indent="0">
              <a:buNone/>
            </a:pPr>
            <a:r>
              <a:rPr/>
              <a:t>unc</a:t>
            </a:r>
          </a:p>
          <a:p>
            <a:pPr lvl="0" marL="0" indent="0">
              <a:buNone/>
            </a:pPr>
            <a:r>
              <a:rPr/>
              <a:t>2020</a:t>
            </a:r>
          </a:p>
          <a:p>
            <a:pPr lvl="0" marL="0" indent="0">
              <a:buNone/>
            </a:pPr>
            <a:r>
              <a:rPr/>
              <a:t>414.24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2019</a:t>
            </a:r>
          </a:p>
          <a:p>
            <a:pPr lvl="0" marL="0" indent="0">
              <a:buNone/>
            </a:pPr>
            <a:r>
              <a:rPr/>
              <a:t>411.66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2018</a:t>
            </a:r>
          </a:p>
          <a:p>
            <a:pPr lvl="0" marL="0" indent="0">
              <a:buNone/>
            </a:pPr>
            <a:r>
              <a:rPr/>
              <a:t>408.72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2017</a:t>
            </a:r>
          </a:p>
          <a:p>
            <a:pPr lvl="0" marL="0" indent="0">
              <a:buNone/>
            </a:pPr>
            <a:r>
              <a:rPr/>
              <a:t>406.76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2016</a:t>
            </a:r>
          </a:p>
          <a:p>
            <a:pPr lvl="0" marL="0" indent="0">
              <a:buNone/>
            </a:pPr>
            <a:r>
              <a:rPr/>
              <a:t>404.41</a:t>
            </a:r>
          </a:p>
          <a:p>
            <a:pPr lvl="0" marL="0" indent="0">
              <a:buNone/>
            </a:pPr>
            <a:r>
              <a:rPr/>
              <a:t>0.12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08</dc:title>
  <dc:creator>Sean Colby</dc:creator>
  <cp:keywords/>
  <dcterms:created xsi:type="dcterms:W3CDTF">2021-10-26T15:15:26Z</dcterms:created>
  <dcterms:modified xsi:type="dcterms:W3CDTF">2021-10-26T15:15:26Z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August 1, 2020</vt:lpwstr>
  </property>
  <property fmtid="{D5CDD505-2E9C-101B-9397-08002B2CF9AE}" pid="3" name="output">
    <vt:lpwstr/>
  </property>
</Properties>
</file>