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#Load Packages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#Read data in</a:t>
            </a:r>
            <a:br/>
            <a:r>
              <a:rPr>
                <a:latin typeface="Courier"/>
              </a:rPr>
              <a:t>URL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"https://gml.noaa.gov/webdata/ccgg/trends/co2/co2_annmean_mlo.txt"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-- Column specification ------------------------------------------------------------
## cols(
##   year = col_double(),
##   mean = col_double(),
##   unc = col_double()
## 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#Plot it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Data,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"Manual Loa Annual Mean CO_2(ppm)"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#Top 5 Mean Table</a:t>
            </a:r>
            <a:br/>
            <a:r>
              <a:rPr>
                <a:latin typeface="Courier"/>
              </a:rPr>
              <a:t>Top5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(mean,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#Print Top5</a:t>
            </a:r>
            <a:br/>
            <a:r>
              <a:rPr>
                <a:latin typeface="Courier"/>
              </a:rPr>
              <a:t>Top5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 x 3
##    year  mean   unc
##   &lt;dbl&gt; &lt;dbl&gt; &lt;dbl&gt;
## 1  2020  414.  0.12
## 2  2019  412.  0.12
## 3  2018  409.  0.12
## 4  2017  407.  0.12
## 5  2016  404.  0.12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#Knit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(Top5)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Your Name</dc:creator>
  <cp:keywords/>
  <dcterms:created xsi:type="dcterms:W3CDTF">2021-10-26T15:08:34Z</dcterms:created>
  <dcterms:modified xsi:type="dcterms:W3CDTF">2021-10-26T15:08:34Z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