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08: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Script,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Wei</a:t>
            </a:r>
            <a:r>
              <a:rPr/>
              <a:t> </a:t>
            </a:r>
            <a:r>
              <a:rPr/>
              <a:t>Liu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Nitrous</a:t>
            </a:r>
            <a:r>
              <a:rPr/>
              <a:t> </a:t>
            </a:r>
            <a:r>
              <a:rPr/>
              <a:t>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2001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Nitrous</a:t>
            </a:r>
            <a:r>
              <a:rPr/>
              <a:t> </a:t>
            </a:r>
            <a:r>
              <a:rPr/>
              <a:t>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</a:p>
        </p:txBody>
      </p:sp>
      <p:pic>
        <p:nvPicPr>
          <p:cNvPr descr="n2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98800"/>
            <a:ext cx="8229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08: One Script, Many Products</dc:title>
  <dc:creator>Wei Liu</dc:creator>
  <cp:keywords/>
  <dcterms:created xsi:type="dcterms:W3CDTF">2021-10-26T17:31:22Z</dcterms:created>
  <dcterms:modified xsi:type="dcterms:W3CDTF">2021-10-26T17:31:22Z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26, 2021</vt:lpwstr>
  </property>
  <property fmtid="{D5CDD505-2E9C-101B-9397-08002B2CF9AE}" pid="3" name="output">
    <vt:lpwstr/>
  </property>
</Properties>
</file>