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1.svg" ContentType="image/svg+xml"/>
  <Override PartName="/ppt/media/image12.svg" ContentType="image/svg+xml"/>
  <Override PartName="/ppt/media/image13.svg" ContentType="image/svg+xml"/>
  <Override PartName="/ppt/media/image5.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36"/>
  </p:handoutMasterIdLst>
  <p:sldIdLst>
    <p:sldId id="258" r:id="rId3"/>
    <p:sldId id="259" r:id="rId4"/>
    <p:sldId id="263" r:id="rId5"/>
    <p:sldId id="269" r:id="rId6"/>
    <p:sldId id="328" r:id="rId8"/>
    <p:sldId id="264" r:id="rId9"/>
    <p:sldId id="298" r:id="rId10"/>
    <p:sldId id="299" r:id="rId11"/>
    <p:sldId id="265" r:id="rId12"/>
    <p:sldId id="270" r:id="rId13"/>
    <p:sldId id="272" r:id="rId14"/>
    <p:sldId id="275" r:id="rId15"/>
    <p:sldId id="278" r:id="rId16"/>
    <p:sldId id="286" r:id="rId17"/>
    <p:sldId id="285" r:id="rId18"/>
    <p:sldId id="280" r:id="rId19"/>
    <p:sldId id="287" r:id="rId20"/>
    <p:sldId id="281" r:id="rId21"/>
    <p:sldId id="304" r:id="rId22"/>
    <p:sldId id="301" r:id="rId23"/>
    <p:sldId id="305" r:id="rId24"/>
    <p:sldId id="271" r:id="rId25"/>
    <p:sldId id="274" r:id="rId26"/>
    <p:sldId id="290" r:id="rId27"/>
    <p:sldId id="291" r:id="rId28"/>
    <p:sldId id="321" r:id="rId29"/>
    <p:sldId id="327" r:id="rId30"/>
    <p:sldId id="302" r:id="rId31"/>
    <p:sldId id="292" r:id="rId32"/>
    <p:sldId id="325" r:id="rId33"/>
    <p:sldId id="326" r:id="rId34"/>
    <p:sldId id="267" r:id="rId3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6600"/>
    <a:srgbClr val="B2B2B2"/>
    <a:srgbClr val="202020"/>
    <a:srgbClr val="323232"/>
    <a:srgbClr val="CC3300"/>
    <a:srgbClr val="CC00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54"/>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对于传统的硅基光电探测器来说，其探测原理是：</a:t>
            </a:r>
            <a:endParaRPr lang="zh-CN" altLang="en-US"/>
          </a:p>
          <a:p>
            <a:r>
              <a:rPr lang="zh-CN" altLang="en-US"/>
              <a:t>但是，换着样</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81320F-A74C-4294-95E7-7FF8B59BEDB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81320F-A74C-4294-95E7-7FF8B59BEDB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81320F-A74C-4294-95E7-7FF8B59BEDB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81320F-A74C-4294-95E7-7FF8B59BEDB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81320F-A74C-4294-95E7-7FF8B59BEDB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81320F-A74C-4294-95E7-7FF8B59BEDB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81320F-A74C-4294-95E7-7FF8B59BEDB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81320F-A74C-4294-95E7-7FF8B59BEDB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81320F-A74C-4294-95E7-7FF8B59BEDB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[1] Downs C, Vandervelde T E. Progress in infrared photodetectors</a:t>
            </a:r>
            <a:endParaRPr lang="zh-CN" altLang="en-US"/>
          </a:p>
          <a:p>
            <a:r>
              <a:rPr lang="zh-CN" altLang="en-US"/>
              <a:t>since 2000[J]. Sensors, 2013, 13(4): 5054-5098.</a:t>
            </a:r>
            <a:endParaRPr lang="zh-CN" altLang="en-US"/>
          </a:p>
          <a:p>
            <a:r>
              <a:rPr lang="zh-CN" altLang="en-US"/>
              <a:t>[2] Li C, Bando Y, Liao M, et al. Visible-blind deep-ultraviolet</a:t>
            </a:r>
            <a:endParaRPr lang="zh-CN" altLang="en-US"/>
          </a:p>
          <a:p>
            <a:r>
              <a:rPr lang="zh-CN" altLang="en-US"/>
              <a:t>Schottky photodetector with a photocurrent gain based on</a:t>
            </a:r>
            <a:endParaRPr lang="zh-CN" altLang="en-US"/>
          </a:p>
          <a:p>
            <a:r>
              <a:rPr lang="zh-CN" altLang="en-US"/>
              <a:t>individual Zn2GeO4 nanowire [J]. Applied Physics Letters,</a:t>
            </a:r>
            <a:endParaRPr lang="zh-CN" altLang="en-US"/>
          </a:p>
          <a:p>
            <a:r>
              <a:rPr lang="zh-CN" altLang="en-US"/>
              <a:t>2010, 97(16): 161102.</a:t>
            </a:r>
            <a:endParaRPr lang="zh-CN" altLang="en-US"/>
          </a:p>
          <a:p>
            <a:r>
              <a:rPr lang="zh-CN" altLang="en-US"/>
              <a:t>[3] Wu P, Dai Y, Ye Y, et al. Fast-speed and high-gain</a:t>
            </a:r>
            <a:endParaRPr lang="zh-CN" altLang="en-US"/>
          </a:p>
          <a:p>
            <a:r>
              <a:rPr lang="zh-CN" altLang="en-US"/>
              <a:t>photodetectors of individual single crystalline Zn3P2 nanowires</a:t>
            </a:r>
            <a:endParaRPr lang="zh-CN" altLang="en-US"/>
          </a:p>
          <a:p>
            <a:r>
              <a:rPr lang="zh-CN" altLang="en-US"/>
              <a:t>[J]. Journal of Materials Chemistry, 2011, 21 (8): 2563 -</a:t>
            </a:r>
            <a:endParaRPr lang="zh-CN" altLang="en-US"/>
          </a:p>
          <a:p>
            <a:r>
              <a:rPr lang="zh-CN" altLang="en-US"/>
              <a:t>2567.</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81320F-A74C-4294-95E7-7FF8B59BEDB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81320F-A74C-4294-95E7-7FF8B59BEDB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81320F-A74C-4294-95E7-7FF8B59BEDB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81320F-A74C-4294-95E7-7FF8B59BEDB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81320F-A74C-4294-95E7-7FF8B59BEDB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虽然相比于传统的光电探测器来说，提高了探测器的探测性能，但是对于更高波段的光来说，依然无法做到高灵敏度的探测</a:t>
            </a:r>
            <a:endParaRPr lang="zh-CN" altLang="en-US"/>
          </a:p>
          <a:p>
            <a:r>
              <a:rPr lang="zh-CN" altLang="en-US"/>
              <a:t>银金纳米颗粒可以非常有效的提高探测效率</a:t>
            </a:r>
            <a:endParaRPr lang="zh-CN" altLang="en-US"/>
          </a:p>
          <a:p>
            <a:r>
              <a:rPr lang="zh-CN" altLang="en-US"/>
              <a:t>在这里，我们是第一个通过阴极电弧等离子体沉积开发</a:t>
            </a:r>
            <a:r>
              <a:rPr lang="en-US" altLang="zh-CN"/>
              <a:t>AuAg</a:t>
            </a:r>
            <a:r>
              <a:rPr lang="zh-CN" altLang="en-US"/>
              <a:t>纳米合金</a:t>
            </a:r>
            <a:r>
              <a:rPr lang="en-US" altLang="zh-CN"/>
              <a:t>n</a:t>
            </a:r>
            <a:r>
              <a:rPr lang="zh-CN" altLang="en-US"/>
              <a:t>型</a:t>
            </a:r>
            <a:r>
              <a:rPr lang="en-US" altLang="zh-CN"/>
              <a:t>Si</a:t>
            </a:r>
            <a:r>
              <a:rPr lang="zh-CN" altLang="en-US"/>
              <a:t>等离子体肖特基器件。有趣的是，我们发现了一种新的纳米结构，这种结构导致了反应性的提高。此外，这些等离子体纳米结构可以在大约</a:t>
            </a:r>
            <a:r>
              <a:rPr lang="en-US" altLang="zh-CN"/>
              <a:t>1</a:t>
            </a:r>
            <a:r>
              <a:rPr lang="zh-CN" altLang="en-US"/>
              <a:t>分钟内制备。制备的</a:t>
            </a:r>
            <a:r>
              <a:rPr lang="en-US" altLang="zh-CN"/>
              <a:t>AuAg</a:t>
            </a:r>
            <a:r>
              <a:rPr lang="zh-CN" altLang="en-US"/>
              <a:t>纳米颗粒</a:t>
            </a:r>
            <a:r>
              <a:rPr lang="en-US" altLang="zh-CN"/>
              <a:t>-</a:t>
            </a:r>
            <a:r>
              <a:rPr lang="zh-CN" altLang="en-US"/>
              <a:t>膜结构可以适当地控制肖特基势垒高度，并增加用于电子转移的肖特基界面的面积。结果表明，该器件在无外部偏置的</a:t>
            </a:r>
            <a:r>
              <a:rPr lang="en-US" altLang="zh-CN"/>
              <a:t>1310 nm </a:t>
            </a:r>
            <a:r>
              <a:rPr lang="zh-CN" altLang="en-US"/>
              <a:t>（</a:t>
            </a:r>
            <a:r>
              <a:rPr lang="en-US" altLang="zh-CN"/>
              <a:t>1550 nm</a:t>
            </a:r>
            <a:r>
              <a:rPr lang="zh-CN" altLang="en-US"/>
              <a:t>）通信波长下的</a:t>
            </a:r>
            <a:r>
              <a:rPr lang="en-US" altLang="zh-CN"/>
              <a:t>IQE</a:t>
            </a:r>
            <a:r>
              <a:rPr lang="zh-CN" altLang="en-US"/>
              <a:t>显著增强，是以往报道的</a:t>
            </a:r>
            <a:r>
              <a:rPr lang="en-US" altLang="zh-CN"/>
              <a:t>4.6</a:t>
            </a:r>
            <a:r>
              <a:rPr lang="zh-CN" altLang="en-US"/>
              <a:t>（</a:t>
            </a:r>
            <a:r>
              <a:rPr lang="en-US" altLang="zh-CN"/>
              <a:t>6.5</a:t>
            </a:r>
            <a:r>
              <a:rPr lang="zh-CN" altLang="en-US"/>
              <a:t>）倍，这些响应率创历史新高。该方法可用于实现近红外区域的高效光探测，并扩展半导体带隙以下光的使用范围。这为未来在各种领域的应用进步铺平了道路，包括光探测、成像、光伏和光化学。</a:t>
            </a:r>
            <a:r>
              <a:rPr lang="en-US" altLang="zh-CN"/>
              <a:t>  </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81320F-A74C-4294-95E7-7FF8B59BEDB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81320F-A74C-4294-95E7-7FF8B59BEDB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81320F-A74C-4294-95E7-7FF8B59BEDB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图片更换</a:t>
            </a:r>
            <a:endParaRPr lang="zh-CN" altLang="en-US" dirty="0"/>
          </a:p>
        </p:txBody>
      </p:sp>
      <p:sp>
        <p:nvSpPr>
          <p:cNvPr id="4" name="灯片编号占位符 3"/>
          <p:cNvSpPr>
            <a:spLocks noGrp="1"/>
          </p:cNvSpPr>
          <p:nvPr>
            <p:ph type="sldNum" sz="quarter" idx="5"/>
          </p:nvPr>
        </p:nvSpPr>
        <p:spPr/>
        <p:txBody>
          <a:bodyPr/>
          <a:lstStyle/>
          <a:p>
            <a:fld id="{A481320F-A74C-4294-95E7-7FF8B59BEDB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81320F-A74C-4294-95E7-7FF8B59BEDB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image" Target="../media/image3.png"/><Relationship Id="rId2" Type="http://schemas.openxmlformats.org/officeDocument/2006/relationships/tags" Target="../tags/tag65.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image" Target="../media/image7.svg"/><Relationship Id="rId6" Type="http://schemas.openxmlformats.org/officeDocument/2006/relationships/image" Target="../media/image6.png"/><Relationship Id="rId5" Type="http://schemas.openxmlformats.org/officeDocument/2006/relationships/tags" Target="../tags/tag78.xml"/><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tags" Target="../tags/tag77.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3" Type="http://schemas.openxmlformats.org/officeDocument/2006/relationships/image" Target="../media/image11.svg"/><Relationship Id="rId12" Type="http://schemas.openxmlformats.org/officeDocument/2006/relationships/image" Target="../media/image10.png"/><Relationship Id="rId11" Type="http://schemas.openxmlformats.org/officeDocument/2006/relationships/tags" Target="../tags/tag90.xml"/><Relationship Id="rId10" Type="http://schemas.openxmlformats.org/officeDocument/2006/relationships/image" Target="../media/image9.sv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image" Target="../media/image12.svg"/><Relationship Id="rId8" Type="http://schemas.openxmlformats.org/officeDocument/2006/relationships/image" Target="../media/image10.png"/><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5" Type="http://schemas.openxmlformats.org/officeDocument/2006/relationships/tags" Target="../tags/tag102.xml"/><Relationship Id="rId14" Type="http://schemas.openxmlformats.org/officeDocument/2006/relationships/tags" Target="../tags/tag101.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image" Target="../media/image13.svg"/><Relationship Id="rId7" Type="http://schemas.openxmlformats.org/officeDocument/2006/relationships/image" Target="../media/image4.png"/><Relationship Id="rId6" Type="http://schemas.openxmlformats.org/officeDocument/2006/relationships/tags" Target="../tags/tag105.xml"/><Relationship Id="rId5" Type="http://schemas.openxmlformats.org/officeDocument/2006/relationships/image" Target="../media/image12.svg"/><Relationship Id="rId4" Type="http://schemas.openxmlformats.org/officeDocument/2006/relationships/image" Target="../media/image10.png"/><Relationship Id="rId3" Type="http://schemas.openxmlformats.org/officeDocument/2006/relationships/tags" Target="../tags/tag104.xml"/><Relationship Id="rId2" Type="http://schemas.openxmlformats.org/officeDocument/2006/relationships/tags" Target="../tags/tag103.xml"/><Relationship Id="rId14" Type="http://schemas.openxmlformats.org/officeDocument/2006/relationships/tags" Target="../tags/tag111.xml"/><Relationship Id="rId13" Type="http://schemas.openxmlformats.org/officeDocument/2006/relationships/tags" Target="../tags/tag110.xml"/><Relationship Id="rId12" Type="http://schemas.openxmlformats.org/officeDocument/2006/relationships/tags" Target="../tags/tag10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image" Target="../media/image11.svg"/><Relationship Id="rId7" Type="http://schemas.openxmlformats.org/officeDocument/2006/relationships/image" Target="../media/image10.png"/><Relationship Id="rId6" Type="http://schemas.openxmlformats.org/officeDocument/2006/relationships/tags" Target="../tags/tag114.xml"/><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tags" Target="../tags/tag113.xml"/><Relationship Id="rId2" Type="http://schemas.openxmlformats.org/officeDocument/2006/relationships/tags" Target="../tags/tag112.xml"/><Relationship Id="rId14" Type="http://schemas.openxmlformats.org/officeDocument/2006/relationships/tags" Target="../tags/tag120.xml"/><Relationship Id="rId13" Type="http://schemas.openxmlformats.org/officeDocument/2006/relationships/tags" Target="../tags/tag119.xml"/><Relationship Id="rId12" Type="http://schemas.openxmlformats.org/officeDocument/2006/relationships/tags" Target="../tags/tag118.xml"/><Relationship Id="rId11" Type="http://schemas.openxmlformats.org/officeDocument/2006/relationships/tags" Target="../tags/tag117.xml"/><Relationship Id="rId10" Type="http://schemas.openxmlformats.org/officeDocument/2006/relationships/tags" Target="../tags/tag116.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0" Type="http://schemas.openxmlformats.org/officeDocument/2006/relationships/tags" Target="../tags/tag147.xml"/><Relationship Id="rId2" Type="http://schemas.openxmlformats.org/officeDocument/2006/relationships/tags" Target="../tags/tag133.xml"/><Relationship Id="rId19" Type="http://schemas.openxmlformats.org/officeDocument/2006/relationships/tags" Target="../tags/tag146.xml"/><Relationship Id="rId18" Type="http://schemas.openxmlformats.org/officeDocument/2006/relationships/tags" Target="../tags/tag145.xml"/><Relationship Id="rId17" Type="http://schemas.openxmlformats.org/officeDocument/2006/relationships/tags" Target="../tags/tag144.xml"/><Relationship Id="rId16" Type="http://schemas.openxmlformats.org/officeDocument/2006/relationships/tags" Target="../tags/tag143.xml"/><Relationship Id="rId15" Type="http://schemas.openxmlformats.org/officeDocument/2006/relationships/image" Target="../media/image5.svg"/><Relationship Id="rId14" Type="http://schemas.openxmlformats.org/officeDocument/2006/relationships/image" Target="../media/image4.png"/><Relationship Id="rId13" Type="http://schemas.openxmlformats.org/officeDocument/2006/relationships/tags" Target="../tags/tag142.xml"/><Relationship Id="rId12" Type="http://schemas.openxmlformats.org/officeDocument/2006/relationships/image" Target="../media/image12.svg"/><Relationship Id="rId11" Type="http://schemas.openxmlformats.org/officeDocument/2006/relationships/image" Target="../media/image10.png"/><Relationship Id="rId10" Type="http://schemas.openxmlformats.org/officeDocument/2006/relationships/tags" Target="../tags/tag14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image" Target="../media/image2.png"/><Relationship Id="rId2" Type="http://schemas.openxmlformats.org/officeDocument/2006/relationships/tags" Target="../tags/tag17.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custDataLst>
              <p:tags r:id="rId2"/>
            </p:custDataLst>
          </p:nvPr>
        </p:nvPicPr>
        <p:blipFill rotWithShape="1">
          <a:blip r:embed="rId3">
            <a:extLst>
              <a:ext uri="{28A0092B-C50C-407E-A947-70E740481C1C}">
                <a14:useLocalDpi xmlns:a14="http://schemas.microsoft.com/office/drawing/2010/main" val="0"/>
              </a:ext>
            </a:extLst>
          </a:blip>
          <a:srcRect l="2573" t="2656" r="9506" b="7691"/>
          <a:stretch>
            <a:fillRect/>
          </a:stretch>
        </p:blipFill>
        <p:spPr>
          <a:xfrm>
            <a:off x="6481083" y="-1"/>
            <a:ext cx="5710917" cy="6858001"/>
          </a:xfrm>
          <a:prstGeom prst="rect">
            <a:avLst/>
          </a:prstGeom>
        </p:spPr>
      </p:pic>
      <p:sp>
        <p:nvSpPr>
          <p:cNvPr id="11" name="圆角矩形 139"/>
          <p:cNvSpPr/>
          <p:nvPr userDrawn="1">
            <p:custDataLst>
              <p:tags r:id="rId4"/>
            </p:custDataLst>
          </p:nvPr>
        </p:nvSpPr>
        <p:spPr>
          <a:xfrm>
            <a:off x="645160" y="3408680"/>
            <a:ext cx="5123815" cy="556260"/>
          </a:xfrm>
          <a:prstGeom prst="roundRect">
            <a:avLst>
              <a:gd name="adj" fmla="val 22602"/>
            </a:avLst>
          </a:prstGeom>
          <a:gradFill>
            <a:gsLst>
              <a:gs pos="0">
                <a:schemeClr val="accent1">
                  <a:alpha val="66000"/>
                </a:schemeClr>
              </a:gs>
              <a:gs pos="100000">
                <a:schemeClr val="accent1"/>
              </a:gs>
            </a:gsLst>
            <a:lin ang="2700000" scaled="0"/>
          </a:gradFill>
          <a:ln>
            <a:noFill/>
          </a:ln>
          <a:effectLst>
            <a:outerShdw blurRad="469900" dist="114300" dir="2700000" algn="tl" rotWithShape="0">
              <a:srgbClr val="1185F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custDataLst>
              <p:tags r:id="rId5"/>
            </p:custDataLst>
          </p:nvPr>
        </p:nvGrpSpPr>
        <p:grpSpPr>
          <a:xfrm>
            <a:off x="916305" y="3556635"/>
            <a:ext cx="284480" cy="274955"/>
            <a:chOff x="6089" y="5693"/>
            <a:chExt cx="667" cy="645"/>
          </a:xfrm>
        </p:grpSpPr>
        <p:sp>
          <p:nvSpPr>
            <p:cNvPr id="13" name="椭圆 12"/>
            <p:cNvSpPr/>
            <p:nvPr>
              <p:custDataLst>
                <p:tags r:id="rId6"/>
              </p:custDataLst>
            </p:nvPr>
          </p:nvSpPr>
          <p:spPr>
            <a:xfrm>
              <a:off x="6089" y="5693"/>
              <a:ext cx="532" cy="532"/>
            </a:xfrm>
            <a:prstGeom prst="ellipse">
              <a:avLst/>
            </a:prstGeom>
            <a:noFill/>
            <a:ln w="38100">
              <a:solidFill>
                <a:srgbClr val="F2FA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stCxn id="13" idx="5"/>
            </p:cNvCxnSpPr>
            <p:nvPr>
              <p:custDataLst>
                <p:tags r:id="rId7"/>
              </p:custDataLst>
            </p:nvPr>
          </p:nvCxnSpPr>
          <p:spPr>
            <a:xfrm>
              <a:off x="6595" y="6197"/>
              <a:ext cx="161" cy="141"/>
            </a:xfrm>
            <a:prstGeom prst="line">
              <a:avLst/>
            </a:prstGeom>
            <a:ln w="38100" cap="rnd">
              <a:solidFill>
                <a:srgbClr val="F2FAFF"/>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userDrawn="1">
            <p:custDataLst>
              <p:tags r:id="rId8"/>
            </p:custDataLst>
          </p:nvPr>
        </p:nvCxnSpPr>
        <p:spPr>
          <a:xfrm>
            <a:off x="1400810" y="3592195"/>
            <a:ext cx="1905" cy="204470"/>
          </a:xfrm>
          <a:prstGeom prst="line">
            <a:avLst/>
          </a:prstGeom>
          <a:ln w="28575" cap="rnd">
            <a:solidFill>
              <a:srgbClr val="F2FAFF"/>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9"/>
            </p:custDataLst>
          </p:nvPr>
        </p:nvSpPr>
        <p:spPr>
          <a:xfrm>
            <a:off x="588010" y="1065111"/>
            <a:ext cx="6006147" cy="2348836"/>
          </a:xfrm>
        </p:spPr>
        <p:txBody>
          <a:bodyPr lIns="101600" tIns="38100" rIns="25400" bIns="38100" anchor="t" anchorCtr="0">
            <a:normAutofit/>
          </a:bodyPr>
          <a:lstStyle>
            <a:lvl1pPr algn="l">
              <a:defRPr sz="6600" spc="600">
                <a:gradFill>
                  <a:gsLst>
                    <a:gs pos="74000">
                      <a:schemeClr val="accent1">
                        <a:lumMod val="50000"/>
                      </a:schemeClr>
                    </a:gs>
                    <a:gs pos="0">
                      <a:schemeClr val="accent1">
                        <a:lumMod val="75000"/>
                      </a:schemeClr>
                    </a:gs>
                  </a:gsLst>
                  <a:lin ang="2700000" scaled="0"/>
                </a:gradFill>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1523365" y="3458135"/>
            <a:ext cx="4043680" cy="455138"/>
          </a:xfrm>
        </p:spPr>
        <p:txBody>
          <a:bodyPr lIns="101600" tIns="38100" rIns="76200" bIns="38100" anchor="ctr">
            <a:normAutofit/>
          </a:bodyPr>
          <a:lstStyle>
            <a:lvl1pPr marL="0" indent="0" algn="l" eaLnBrk="1" fontAlgn="auto" latinLnBrk="0" hangingPunct="1">
              <a:lnSpc>
                <a:spcPct val="100000"/>
              </a:lnSpc>
              <a:spcAft>
                <a:spcPts val="0"/>
              </a:spcAft>
              <a:buNone/>
              <a:defRPr sz="1600" b="1" u="none" strike="noStrike" kern="1200" cap="none" spc="200" normalizeH="0" baseline="0">
                <a:solidFill>
                  <a:schemeClr val="bg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p>
            <a:endParaRPr lang="zh-CN" altLang="en-US" dirty="0"/>
          </a:p>
        </p:txBody>
      </p:sp>
      <p:sp>
        <p:nvSpPr>
          <p:cNvPr id="6" name="灯片编号占位符 5"/>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 name="日期占位符 1"/>
          <p:cNvSpPr>
            <a:spLocks noGrp="1"/>
          </p:cNvSpPr>
          <p:nvPr>
            <p:ph type="dt" sz="half" idx="14"/>
            <p:custDataLst>
              <p:tags r:id="rId3"/>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5"/>
            <p:custDataLst>
              <p:tags r:id="rId4"/>
            </p:custDataLst>
          </p:nvPr>
        </p:nvSpPr>
        <p:spPr/>
        <p:txBody>
          <a:bodyPr/>
          <a:lstStyle/>
          <a:p>
            <a:endParaRPr lang="zh-CN" altLang="en-US" dirty="0"/>
          </a:p>
        </p:txBody>
      </p:sp>
      <p:sp>
        <p:nvSpPr>
          <p:cNvPr id="8" name="灯片编号占位符 7"/>
          <p:cNvSpPr>
            <a:spLocks noGrp="1"/>
          </p:cNvSpPr>
          <p:nvPr>
            <p:ph type="sldNum" sz="quarter" idx="16"/>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gradFill>
          <a:gsLst>
            <a:gs pos="61000">
              <a:schemeClr val="tx2">
                <a:lumMod val="50000"/>
              </a:schemeClr>
            </a:gs>
            <a:gs pos="0">
              <a:schemeClr val="tx2"/>
            </a:gs>
          </a:gsLst>
          <a:lin ang="2700000" scaled="0"/>
        </a:gradFill>
        <a:effectLst/>
      </p:bgPr>
    </p:bg>
    <p:spTree>
      <p:nvGrpSpPr>
        <p:cNvPr id="1" name=""/>
        <p:cNvGrpSpPr/>
        <p:nvPr/>
      </p:nvGrpSpPr>
      <p:grpSpPr>
        <a:xfrm>
          <a:off x="0" y="0"/>
          <a:ext cx="0" cy="0"/>
          <a:chOff x="0" y="0"/>
          <a:chExt cx="0" cy="0"/>
        </a:xfrm>
      </p:grpSpPr>
      <p:pic>
        <p:nvPicPr>
          <p:cNvPr id="16" name="图片 15" descr="图片3"/>
          <p:cNvPicPr>
            <a:picLocks noChangeAspect="1"/>
          </p:cNvPicPr>
          <p:nvPr userDrawn="1">
            <p:custDataLst>
              <p:tags r:id="rId2"/>
            </p:custDataLst>
          </p:nvPr>
        </p:nvPicPr>
        <p:blipFill>
          <a:blip r:embed="rId3"/>
          <a:srcRect l="12090" r="7794" b="27069"/>
          <a:stretch>
            <a:fillRect/>
          </a:stretch>
        </p:blipFill>
        <p:spPr>
          <a:xfrm>
            <a:off x="-11430" y="1527175"/>
            <a:ext cx="12219305" cy="5337810"/>
          </a:xfrm>
          <a:prstGeom prst="rect">
            <a:avLst/>
          </a:prstGeom>
        </p:spPr>
      </p:pic>
      <p:sp>
        <p:nvSpPr>
          <p:cNvPr id="17" name="矩形 16" hidden="1"/>
          <p:cNvSpPr/>
          <p:nvPr userDrawn="1">
            <p:custDataLst>
              <p:tags r:id="rId4"/>
            </p:custDataLst>
          </p:nvPr>
        </p:nvSpPr>
        <p:spPr>
          <a:xfrm>
            <a:off x="-27305" y="511175"/>
            <a:ext cx="12219305" cy="6346825"/>
          </a:xfrm>
          <a:prstGeom prst="rect">
            <a:avLst/>
          </a:prstGeom>
          <a:gradFill>
            <a:gsLst>
              <a:gs pos="100000">
                <a:schemeClr val="tx2">
                  <a:lumMod val="50000"/>
                  <a:alpha val="0"/>
                </a:schemeClr>
              </a:gs>
              <a:gs pos="0">
                <a:schemeClr val="tx2">
                  <a:lumMod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圆角矩形 139"/>
          <p:cNvSpPr/>
          <p:nvPr userDrawn="1">
            <p:custDataLst>
              <p:tags r:id="rId5"/>
            </p:custDataLst>
          </p:nvPr>
        </p:nvSpPr>
        <p:spPr>
          <a:xfrm>
            <a:off x="3020695" y="1513205"/>
            <a:ext cx="6163310" cy="764540"/>
          </a:xfrm>
          <a:prstGeom prst="roundRect">
            <a:avLst>
              <a:gd name="adj" fmla="val 18892"/>
            </a:avLst>
          </a:prstGeom>
          <a:solidFill>
            <a:schemeClr val="bg1"/>
          </a:solidFill>
          <a:ln>
            <a:noFill/>
          </a:ln>
          <a:effectLst>
            <a:outerShdw blurRad="254000" dist="114300" dir="2700000" algn="tl" rotWithShape="0">
              <a:schemeClr val="bg1">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userDrawn="1">
            <p:custDataLst>
              <p:tags r:id="rId6"/>
            </p:custDataLst>
          </p:nvPr>
        </p:nvGrpSpPr>
        <p:grpSpPr>
          <a:xfrm>
            <a:off x="3364230" y="1696720"/>
            <a:ext cx="433070" cy="418465"/>
            <a:chOff x="6089" y="5693"/>
            <a:chExt cx="667" cy="645"/>
          </a:xfrm>
        </p:grpSpPr>
        <p:sp>
          <p:nvSpPr>
            <p:cNvPr id="21" name="椭圆 20"/>
            <p:cNvSpPr/>
            <p:nvPr>
              <p:custDataLst>
                <p:tags r:id="rId7"/>
              </p:custDataLst>
            </p:nvPr>
          </p:nvSpPr>
          <p:spPr>
            <a:xfrm>
              <a:off x="6089" y="5693"/>
              <a:ext cx="532" cy="53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a:stCxn id="21" idx="5"/>
            </p:cNvCxnSpPr>
            <p:nvPr>
              <p:custDataLst>
                <p:tags r:id="rId8"/>
              </p:custDataLst>
            </p:nvPr>
          </p:nvCxnSpPr>
          <p:spPr>
            <a:xfrm>
              <a:off x="6543" y="6147"/>
              <a:ext cx="213" cy="191"/>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4" name="直接连接符 23"/>
          <p:cNvCxnSpPr/>
          <p:nvPr userDrawn="1">
            <p:custDataLst>
              <p:tags r:id="rId9"/>
            </p:custDataLst>
          </p:nvPr>
        </p:nvCxnSpPr>
        <p:spPr>
          <a:xfrm>
            <a:off x="4102100" y="1750695"/>
            <a:ext cx="3175" cy="311150"/>
          </a:xfrm>
          <a:prstGeom prst="line">
            <a:avLst/>
          </a:prstGeom>
          <a:ln w="2857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10"/>
            </p:custDataLst>
          </p:nvPr>
        </p:nvSpPr>
        <p:spPr>
          <a:xfrm>
            <a:off x="3978592" y="2477767"/>
            <a:ext cx="4245609" cy="867413"/>
          </a:xfrm>
        </p:spPr>
        <p:txBody>
          <a:bodyPr vert="horz" lIns="101600" tIns="38100" rIns="25400" bIns="38100" rtlCol="0" anchor="ctr" anchorCtr="0">
            <a:normAutofit/>
          </a:bodyPr>
          <a:lstStyle>
            <a:lvl1pPr marL="0" marR="0" algn="ctr" defTabSz="914400" rtl="0" eaLnBrk="1" fontAlgn="auto" latinLnBrk="0" hangingPunct="1">
              <a:lnSpc>
                <a:spcPct val="100000"/>
              </a:lnSpc>
              <a:buNone/>
              <a:defRPr kumimoji="0" lang="zh-CN" altLang="en-US" sz="3200" b="1" i="0" u="none" strike="noStrike" kern="1200" cap="none" spc="100" normalizeH="0" baseline="0" noProof="1" dirty="0">
                <a:solidFill>
                  <a:schemeClr val="bg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27" name="文本占位符 26"/>
          <p:cNvSpPr>
            <a:spLocks noGrp="1"/>
          </p:cNvSpPr>
          <p:nvPr>
            <p:ph type="body" sz="quarter" idx="10"/>
            <p:custDataLst>
              <p:tags r:id="rId11"/>
            </p:custDataLst>
          </p:nvPr>
        </p:nvSpPr>
        <p:spPr>
          <a:xfrm>
            <a:off x="4282440" y="1565275"/>
            <a:ext cx="4787265" cy="666750"/>
          </a:xfrm>
        </p:spPr>
        <p:txBody>
          <a:bodyPr anchor="ctr">
            <a:normAutofit/>
          </a:bodyPr>
          <a:lstStyle>
            <a:lvl1pPr marL="0" indent="0">
              <a:lnSpc>
                <a:spcPct val="100000"/>
              </a:lnSpc>
              <a:spcAft>
                <a:spcPts val="0"/>
              </a:spcAft>
              <a:buNone/>
              <a:defRPr sz="2800" b="1" spc="0" baseline="0">
                <a:solidFill>
                  <a:schemeClr val="accent1"/>
                </a:solidFill>
              </a:defRPr>
            </a:lvl1pPr>
          </a:lstStyle>
          <a:p>
            <a:pPr lvl="0"/>
            <a:r>
              <a:rPr lang="zh-CN" altLang="en-US" dirty="0"/>
              <a:t>单击此处编辑母版文本样式</a:t>
            </a:r>
            <a:endParaRPr lang="zh-CN" altLang="en-US" dirty="0"/>
          </a:p>
        </p:txBody>
      </p:sp>
      <p:sp>
        <p:nvSpPr>
          <p:cNvPr id="28" name="日期占位符 27"/>
          <p:cNvSpPr>
            <a:spLocks noGrp="1"/>
          </p:cNvSpPr>
          <p:nvPr>
            <p:ph type="dt" sz="half" idx="11"/>
            <p:custDataLst>
              <p:tags r:id="rId12"/>
            </p:custDataLst>
          </p:nvPr>
        </p:nvSpPr>
        <p:spPr/>
        <p:txBody>
          <a:bodyPr/>
          <a:lstStyle/>
          <a:p>
            <a:fld id="{760FBDFE-C587-4B4C-A407-44438C67B59E}" type="datetimeFigureOut">
              <a:rPr lang="zh-CN" altLang="en-US" smtClean="0"/>
            </a:fld>
            <a:endParaRPr lang="zh-CN" altLang="en-US"/>
          </a:p>
        </p:txBody>
      </p:sp>
      <p:sp>
        <p:nvSpPr>
          <p:cNvPr id="29" name="页脚占位符 28"/>
          <p:cNvSpPr>
            <a:spLocks noGrp="1"/>
          </p:cNvSpPr>
          <p:nvPr>
            <p:ph type="ftr" sz="quarter" idx="12"/>
            <p:custDataLst>
              <p:tags r:id="rId13"/>
            </p:custDataLst>
          </p:nvPr>
        </p:nvSpPr>
        <p:spPr/>
        <p:txBody>
          <a:bodyPr/>
          <a:lstStyle/>
          <a:p>
            <a:endParaRPr lang="zh-CN" altLang="en-US" dirty="0"/>
          </a:p>
        </p:txBody>
      </p:sp>
      <p:sp>
        <p:nvSpPr>
          <p:cNvPr id="30" name="灯片编号占位符 29"/>
          <p:cNvSpPr>
            <a:spLocks noGrp="1"/>
          </p:cNvSpPr>
          <p:nvPr>
            <p:ph type="sldNum" sz="quarter" idx="13"/>
            <p:custDataLst>
              <p:tags r:id="rId14"/>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3" name="图片 15" descr="templates\docerresourceshop\icons\\31393935333135313b31393938313930353bd2b5bca8d7f8b1ead6e1"/>
          <p:cNvPicPr>
            <a:picLocks noChangeAspect="1"/>
          </p:cNvPicPr>
          <p:nvPr userDrawn="1">
            <p:custDataLst>
              <p:tags r:id="rId2"/>
            </p:custDataLst>
          </p:nvPr>
        </p:nvPicPr>
        <p:blipFill>
          <a:blip r:embed="rId3">
            <a:extLst>
              <a:ext uri="{96DAC541-7B7A-43D3-8B79-37D633B846F1}">
                <asvg:svgBlip xmlns:asvg="http://schemas.microsoft.com/office/drawing/2016/SVG/main" r:embed="rId4"/>
              </a:ext>
            </a:extLst>
          </a:blip>
          <a:srcRect l="23599" t="26815" r="5263" b="15789"/>
          <a:stretch>
            <a:fillRect/>
          </a:stretch>
        </p:blipFill>
        <p:spPr>
          <a:xfrm rot="10800000">
            <a:off x="8877300" y="4182110"/>
            <a:ext cx="3314700" cy="2675890"/>
          </a:xfrm>
          <a:custGeom>
            <a:avLst/>
            <a:gdLst/>
            <a:ahLst/>
            <a:cxnLst>
              <a:cxn ang="3">
                <a:pos x="hc" y="t"/>
              </a:cxn>
              <a:cxn ang="cd2">
                <a:pos x="l" y="vc"/>
              </a:cxn>
              <a:cxn ang="cd4">
                <a:pos x="hc" y="b"/>
              </a:cxn>
              <a:cxn ang="0">
                <a:pos x="r" y="vc"/>
              </a:cxn>
            </a:cxnLst>
            <a:rect l="l" t="t" r="r" b="b"/>
            <a:pathLst>
              <a:path w="10304" h="8316">
                <a:moveTo>
                  <a:pt x="0" y="0"/>
                </a:moveTo>
                <a:lnTo>
                  <a:pt x="10304" y="0"/>
                </a:lnTo>
                <a:lnTo>
                  <a:pt x="10304" y="8316"/>
                </a:lnTo>
                <a:lnTo>
                  <a:pt x="0" y="8316"/>
                </a:lnTo>
                <a:lnTo>
                  <a:pt x="0" y="0"/>
                </a:lnTo>
                <a:close/>
              </a:path>
            </a:pathLst>
          </a:custGeom>
        </p:spPr>
      </p:pic>
      <p:pic>
        <p:nvPicPr>
          <p:cNvPr id="4" name="图片 14" descr="templates\docerresourceshop\icons\\31393935333135313b31393938313930353bd2b5bca8d7f8b1ead6e1"/>
          <p:cNvPicPr>
            <a:picLocks noChangeAspect="1"/>
          </p:cNvPicPr>
          <p:nvPr userDrawn="1">
            <p:custDataLst>
              <p:tags r:id="rId5"/>
            </p:custDataLst>
          </p:nvPr>
        </p:nvPicPr>
        <p:blipFill>
          <a:blip r:embed="rId6">
            <a:extLst>
              <a:ext uri="{96DAC541-7B7A-43D3-8B79-37D633B846F1}">
                <asvg:svgBlip xmlns:asvg="http://schemas.microsoft.com/office/drawing/2016/SVG/main" r:embed="rId7"/>
              </a:ext>
            </a:extLst>
          </a:blip>
          <a:srcRect l="23599" t="26815" r="5263" b="15789"/>
          <a:stretch>
            <a:fillRect/>
          </a:stretch>
        </p:blipFill>
        <p:spPr>
          <a:xfrm>
            <a:off x="0" y="0"/>
            <a:ext cx="2299855" cy="1856341"/>
          </a:xfrm>
          <a:custGeom>
            <a:avLst/>
            <a:gdLst/>
            <a:ahLst/>
            <a:cxnLst>
              <a:cxn ang="3">
                <a:pos x="hc" y="t"/>
              </a:cxn>
              <a:cxn ang="cd2">
                <a:pos x="l" y="vc"/>
              </a:cxn>
              <a:cxn ang="cd4">
                <a:pos x="hc" y="b"/>
              </a:cxn>
              <a:cxn ang="0">
                <a:pos x="r" y="vc"/>
              </a:cxn>
            </a:cxnLst>
            <a:rect l="l" t="t" r="r" b="b"/>
            <a:pathLst>
              <a:path w="10304" h="8316">
                <a:moveTo>
                  <a:pt x="0" y="0"/>
                </a:moveTo>
                <a:lnTo>
                  <a:pt x="10304" y="0"/>
                </a:lnTo>
                <a:lnTo>
                  <a:pt x="10304" y="8316"/>
                </a:lnTo>
                <a:lnTo>
                  <a:pt x="0" y="8316"/>
                </a:lnTo>
                <a:lnTo>
                  <a:pt x="0" y="0"/>
                </a:lnTo>
                <a:close/>
              </a:path>
            </a:pathLst>
          </a:custGeom>
        </p:spPr>
      </p:pic>
      <p:sp>
        <p:nvSpPr>
          <p:cNvPr id="2" name="标题 1"/>
          <p:cNvSpPr>
            <a:spLocks noGrp="1"/>
          </p:cNvSpPr>
          <p:nvPr>
            <p:ph type="title"/>
            <p:custDataLst>
              <p:tags r:id="rId8"/>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6" name="日期占位符 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7" name="页脚占位符 6"/>
          <p:cNvSpPr>
            <a:spLocks noGrp="1"/>
          </p:cNvSpPr>
          <p:nvPr>
            <p:ph type="ftr" sz="quarter" idx="11"/>
            <p:custDataLst>
              <p:tags r:id="rId10"/>
            </p:custDataLst>
          </p:nvPr>
        </p:nvSpPr>
        <p:spPr/>
        <p:txBody>
          <a:bodyPr/>
          <a:lstStyle/>
          <a:p>
            <a:endParaRPr lang="zh-CN" altLang="en-US" dirty="0"/>
          </a:p>
        </p:txBody>
      </p:sp>
      <p:sp>
        <p:nvSpPr>
          <p:cNvPr id="8" name="灯片编号占位符 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gradFill>
            <a:gsLst>
              <a:gs pos="100000">
                <a:schemeClr val="tx2"/>
              </a:gs>
              <a:gs pos="0">
                <a:srgbClr val="FFFFFF"/>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4"/>
            <p:custDataLst>
              <p:tags r:id="rId5"/>
            </p:custDataLst>
          </p:nvPr>
        </p:nvSpPr>
        <p:spPr/>
        <p:txBody>
          <a:bodyPr/>
          <a:lstStyle/>
          <a:p>
            <a:fld id="{760FBDFE-C587-4B4C-A407-44438C67B59E}" type="datetimeFigureOut">
              <a:rPr lang="zh-CN" altLang="en-US" smtClean="0"/>
            </a:fld>
            <a:endParaRPr lang="zh-CN" altLang="en-US"/>
          </a:p>
        </p:txBody>
      </p:sp>
      <p:sp>
        <p:nvSpPr>
          <p:cNvPr id="9" name="页脚占位符 8"/>
          <p:cNvSpPr>
            <a:spLocks noGrp="1"/>
          </p:cNvSpPr>
          <p:nvPr>
            <p:ph type="ftr" sz="quarter" idx="15"/>
            <p:custDataLst>
              <p:tags r:id="rId6"/>
            </p:custDataLst>
          </p:nvPr>
        </p:nvSpPr>
        <p:spPr/>
        <p:txBody>
          <a:bodyPr/>
          <a:lstStyle/>
          <a:p>
            <a:endParaRPr lang="zh-CN" altLang="en-US" dirty="0"/>
          </a:p>
        </p:txBody>
      </p:sp>
      <p:sp>
        <p:nvSpPr>
          <p:cNvPr id="10" name="灯片编号占位符 9"/>
          <p:cNvSpPr>
            <a:spLocks noGrp="1"/>
          </p:cNvSpPr>
          <p:nvPr>
            <p:ph type="sldNum" sz="quarter" idx="16"/>
            <p:custDataLst>
              <p:tags r:id="rId7"/>
            </p:custDataLst>
          </p:nvPr>
        </p:nvSpPr>
        <p:spPr/>
        <p:txBody>
          <a:bodyPr/>
          <a:lstStyle/>
          <a:p>
            <a:fld id="{49AE70B2-8BF9-45C0-BB95-33D1B9D3A854}" type="slidenum">
              <a:rPr lang="zh-CN" altLang="en-US" smtClean="0"/>
            </a:fld>
            <a:endParaRPr lang="zh-CN" altLang="en-US" dirty="0"/>
          </a:p>
        </p:txBody>
      </p:sp>
      <p:pic>
        <p:nvPicPr>
          <p:cNvPr id="3" name="图片 13" descr="templates\docerresourceshop\icons\\31393935333135313b31393938313930353bd2b5bca8d7f8b1ead6e1"/>
          <p:cNvPicPr>
            <a:picLocks noChangeAspect="1"/>
          </p:cNvPicPr>
          <p:nvPr userDrawn="1">
            <p:custDataLst>
              <p:tags r:id="rId8"/>
            </p:custDataLst>
          </p:nvPr>
        </p:nvPicPr>
        <p:blipFill>
          <a:blip r:embed="rId9">
            <a:extLst>
              <a:ext uri="{96DAC541-7B7A-43D3-8B79-37D633B846F1}">
                <asvg:svgBlip xmlns:asvg="http://schemas.microsoft.com/office/drawing/2016/SVG/main" r:embed="rId10"/>
              </a:ext>
            </a:extLst>
          </a:blip>
          <a:srcRect l="23599" t="26815" r="5263" b="15789"/>
          <a:stretch>
            <a:fillRect/>
          </a:stretch>
        </p:blipFill>
        <p:spPr>
          <a:xfrm rot="5400000" flipH="1">
            <a:off x="10263259" y="4922809"/>
            <a:ext cx="1805036" cy="1456945"/>
          </a:xfrm>
          <a:custGeom>
            <a:avLst/>
            <a:gdLst/>
            <a:ahLst/>
            <a:cxnLst>
              <a:cxn ang="3">
                <a:pos x="hc" y="t"/>
              </a:cxn>
              <a:cxn ang="cd2">
                <a:pos x="l" y="vc"/>
              </a:cxn>
              <a:cxn ang="cd4">
                <a:pos x="hc" y="b"/>
              </a:cxn>
              <a:cxn ang="0">
                <a:pos x="r" y="vc"/>
              </a:cxn>
            </a:cxnLst>
            <a:rect l="l" t="t" r="r" b="b"/>
            <a:pathLst>
              <a:path w="10304" h="8316">
                <a:moveTo>
                  <a:pt x="0" y="0"/>
                </a:moveTo>
                <a:lnTo>
                  <a:pt x="10304" y="0"/>
                </a:lnTo>
                <a:lnTo>
                  <a:pt x="10304" y="8316"/>
                </a:lnTo>
                <a:lnTo>
                  <a:pt x="0" y="8316"/>
                </a:lnTo>
                <a:lnTo>
                  <a:pt x="0" y="0"/>
                </a:lnTo>
                <a:close/>
              </a:path>
            </a:pathLst>
          </a:custGeom>
        </p:spPr>
      </p:pic>
      <p:pic>
        <p:nvPicPr>
          <p:cNvPr id="4" name="图片 14" descr="templates\docerresourceshop\icons\\31393935333135313b31393938313930353bd2b5bca8d7f8b1ead6e1"/>
          <p:cNvPicPr>
            <a:picLocks noChangeAspect="1"/>
          </p:cNvPicPr>
          <p:nvPr userDrawn="1">
            <p:custDataLst>
              <p:tags r:id="rId11"/>
            </p:custDataLst>
          </p:nvPr>
        </p:nvPicPr>
        <p:blipFill>
          <a:blip r:embed="rId12">
            <a:extLst>
              <a:ext uri="{96DAC541-7B7A-43D3-8B79-37D633B846F1}">
                <asvg:svgBlip xmlns:asvg="http://schemas.microsoft.com/office/drawing/2016/SVG/main" r:embed="rId13"/>
              </a:ext>
            </a:extLst>
          </a:blip>
          <a:srcRect l="23599" t="26815" r="5263" b="15789"/>
          <a:stretch>
            <a:fillRect/>
          </a:stretch>
        </p:blipFill>
        <p:spPr>
          <a:xfrm>
            <a:off x="0" y="1"/>
            <a:ext cx="2059709" cy="1662506"/>
          </a:xfrm>
          <a:custGeom>
            <a:avLst/>
            <a:gdLst/>
            <a:ahLst/>
            <a:cxnLst>
              <a:cxn ang="3">
                <a:pos x="hc" y="t"/>
              </a:cxn>
              <a:cxn ang="cd2">
                <a:pos x="l" y="vc"/>
              </a:cxn>
              <a:cxn ang="cd4">
                <a:pos x="hc" y="b"/>
              </a:cxn>
              <a:cxn ang="0">
                <a:pos x="r" y="vc"/>
              </a:cxn>
            </a:cxnLst>
            <a:rect l="l" t="t" r="r" b="b"/>
            <a:pathLst>
              <a:path w="10304" h="8316">
                <a:moveTo>
                  <a:pt x="0" y="0"/>
                </a:moveTo>
                <a:lnTo>
                  <a:pt x="10304" y="0"/>
                </a:lnTo>
                <a:lnTo>
                  <a:pt x="10304" y="8316"/>
                </a:lnTo>
                <a:lnTo>
                  <a:pt x="0" y="8316"/>
                </a:lnTo>
                <a:lnTo>
                  <a:pt x="0" y="0"/>
                </a:lnTo>
                <a:close/>
              </a:path>
            </a:pathLst>
          </a:cu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gradFill>
            <a:gsLst>
              <a:gs pos="100000">
                <a:schemeClr val="tx2"/>
              </a:gs>
              <a:gs pos="0">
                <a:srgbClr val="FFFFFF"/>
              </a:gs>
            </a:gsLst>
            <a:lin ang="27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3" name="组合 2"/>
          <p:cNvGrpSpPr/>
          <p:nvPr userDrawn="1">
            <p:custDataLst>
              <p:tags r:id="rId3"/>
            </p:custDataLst>
          </p:nvPr>
        </p:nvGrpSpPr>
        <p:grpSpPr>
          <a:xfrm>
            <a:off x="330200" y="443865"/>
            <a:ext cx="529590" cy="125095"/>
            <a:chOff x="725" y="770"/>
            <a:chExt cx="1010" cy="238"/>
          </a:xfrm>
        </p:grpSpPr>
        <p:sp>
          <p:nvSpPr>
            <p:cNvPr id="4" name="椭圆 3"/>
            <p:cNvSpPr/>
            <p:nvPr userDrawn="1">
              <p:custDataLst>
                <p:tags r:id="rId4"/>
              </p:custDataLst>
            </p:nvPr>
          </p:nvSpPr>
          <p:spPr>
            <a:xfrm>
              <a:off x="725" y="770"/>
              <a:ext cx="239" cy="23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userDrawn="1">
              <p:custDataLst>
                <p:tags r:id="rId5"/>
              </p:custDataLst>
            </p:nvPr>
          </p:nvSpPr>
          <p:spPr>
            <a:xfrm>
              <a:off x="1111" y="770"/>
              <a:ext cx="239" cy="23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custDataLst>
                <p:tags r:id="rId6"/>
              </p:custDataLst>
            </p:nvPr>
          </p:nvSpPr>
          <p:spPr>
            <a:xfrm>
              <a:off x="1497" y="770"/>
              <a:ext cx="239" cy="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3" descr="templates\docerresourceshop\icons\\31393935333135313b31393938313930353bd2b5bca8d7f8b1ead6e1"/>
          <p:cNvPicPr>
            <a:picLocks noChangeAspect="1"/>
          </p:cNvPicPr>
          <p:nvPr userDrawn="1">
            <p:custDataLst>
              <p:tags r:id="rId7"/>
            </p:custDataLst>
          </p:nvPr>
        </p:nvPicPr>
        <p:blipFill>
          <a:blip r:embed="rId8">
            <a:extLst>
              <a:ext uri="{96DAC541-7B7A-43D3-8B79-37D633B846F1}">
                <asvg:svgBlip xmlns:asvg="http://schemas.microsoft.com/office/drawing/2016/SVG/main" r:embed="rId9"/>
              </a:ext>
            </a:extLst>
          </a:blip>
          <a:srcRect l="23599" t="26815" r="5263" b="15789"/>
          <a:stretch>
            <a:fillRect/>
          </a:stretch>
        </p:blipFill>
        <p:spPr>
          <a:xfrm rot="5400000" flipH="1">
            <a:off x="9930765" y="4596765"/>
            <a:ext cx="2502535" cy="2019935"/>
          </a:xfrm>
          <a:custGeom>
            <a:avLst/>
            <a:gdLst/>
            <a:ahLst/>
            <a:cxnLst>
              <a:cxn ang="3">
                <a:pos x="hc" y="t"/>
              </a:cxn>
              <a:cxn ang="cd2">
                <a:pos x="l" y="vc"/>
              </a:cxn>
              <a:cxn ang="cd4">
                <a:pos x="hc" y="b"/>
              </a:cxn>
              <a:cxn ang="0">
                <a:pos x="r" y="vc"/>
              </a:cxn>
            </a:cxnLst>
            <a:rect l="l" t="t" r="r" b="b"/>
            <a:pathLst>
              <a:path w="10304" h="8316">
                <a:moveTo>
                  <a:pt x="0" y="0"/>
                </a:moveTo>
                <a:lnTo>
                  <a:pt x="10304" y="0"/>
                </a:lnTo>
                <a:lnTo>
                  <a:pt x="10304" y="8316"/>
                </a:lnTo>
                <a:lnTo>
                  <a:pt x="0" y="8316"/>
                </a:lnTo>
                <a:lnTo>
                  <a:pt x="0" y="0"/>
                </a:lnTo>
                <a:close/>
              </a:path>
            </a:pathLst>
          </a:custGeom>
        </p:spPr>
      </p:pic>
      <p:sp>
        <p:nvSpPr>
          <p:cNvPr id="2" name="标题 1"/>
          <p:cNvSpPr>
            <a:spLocks noGrp="1"/>
          </p:cNvSpPr>
          <p:nvPr>
            <p:ph type="title" hasCustomPrompt="1"/>
            <p:custDataLst>
              <p:tags r:id="rId10"/>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5"/>
            <p:custDataLst>
              <p:tags r:id="rId13"/>
            </p:custDataLst>
          </p:nvPr>
        </p:nvSpPr>
        <p:spPr/>
        <p:txBody>
          <a:bodyPr/>
          <a:lstStyle/>
          <a:p>
            <a:fld id="{760FBDFE-C587-4B4C-A407-44438C67B59E}" type="datetimeFigureOut">
              <a:rPr lang="zh-CN" altLang="en-US" smtClean="0"/>
            </a:fld>
            <a:endParaRPr lang="zh-CN" altLang="en-US"/>
          </a:p>
        </p:txBody>
      </p:sp>
      <p:sp>
        <p:nvSpPr>
          <p:cNvPr id="10" name="页脚占位符 9"/>
          <p:cNvSpPr>
            <a:spLocks noGrp="1"/>
          </p:cNvSpPr>
          <p:nvPr>
            <p:ph type="ftr" sz="quarter" idx="16"/>
            <p:custDataLst>
              <p:tags r:id="rId14"/>
            </p:custDataLst>
          </p:nvPr>
        </p:nvSpPr>
        <p:spPr/>
        <p:txBody>
          <a:bodyPr/>
          <a:lstStyle/>
          <a:p>
            <a:endParaRPr lang="zh-CN" altLang="en-US" dirty="0"/>
          </a:p>
        </p:txBody>
      </p:sp>
      <p:sp>
        <p:nvSpPr>
          <p:cNvPr id="11" name="灯片编号占位符 10"/>
          <p:cNvSpPr>
            <a:spLocks noGrp="1"/>
          </p:cNvSpPr>
          <p:nvPr>
            <p:ph type="sldNum" sz="quarter" idx="17"/>
            <p:custDataLst>
              <p:tags r:id="rId1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gradFill>
            <a:gsLst>
              <a:gs pos="100000">
                <a:schemeClr val="tx2"/>
              </a:gs>
              <a:gs pos="0">
                <a:srgbClr val="FFFFFF"/>
              </a:gs>
            </a:gsLst>
            <a:lin ang="27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3" name="图片 13" descr="templates\docerresourceshop\icons\\31393935333135313b31393938313930353bd2b5bca8d7f8b1ead6e1"/>
          <p:cNvPicPr>
            <a:picLocks noChangeAspect="1"/>
          </p:cNvPicPr>
          <p:nvPr userDrawn="1">
            <p:custDataLst>
              <p:tags r:id="rId3"/>
            </p:custDataLst>
          </p:nvPr>
        </p:nvPicPr>
        <p:blipFill>
          <a:blip r:embed="rId4">
            <a:extLst>
              <a:ext uri="{96DAC541-7B7A-43D3-8B79-37D633B846F1}">
                <asvg:svgBlip xmlns:asvg="http://schemas.microsoft.com/office/drawing/2016/SVG/main" r:embed="rId5"/>
              </a:ext>
            </a:extLst>
          </a:blip>
          <a:srcRect l="23599" t="26815" r="5263" b="15789"/>
          <a:stretch>
            <a:fillRect/>
          </a:stretch>
        </p:blipFill>
        <p:spPr>
          <a:xfrm rot="5400000" flipH="1">
            <a:off x="9930765" y="4596765"/>
            <a:ext cx="2502535" cy="2019935"/>
          </a:xfrm>
          <a:custGeom>
            <a:avLst/>
            <a:gdLst/>
            <a:ahLst/>
            <a:cxnLst>
              <a:cxn ang="3">
                <a:pos x="hc" y="t"/>
              </a:cxn>
              <a:cxn ang="cd2">
                <a:pos x="l" y="vc"/>
              </a:cxn>
              <a:cxn ang="cd4">
                <a:pos x="hc" y="b"/>
              </a:cxn>
              <a:cxn ang="0">
                <a:pos x="r" y="vc"/>
              </a:cxn>
            </a:cxnLst>
            <a:rect l="l" t="t" r="r" b="b"/>
            <a:pathLst>
              <a:path w="10304" h="8316">
                <a:moveTo>
                  <a:pt x="0" y="0"/>
                </a:moveTo>
                <a:lnTo>
                  <a:pt x="10304" y="0"/>
                </a:lnTo>
                <a:lnTo>
                  <a:pt x="10304" y="8316"/>
                </a:lnTo>
                <a:lnTo>
                  <a:pt x="0" y="8316"/>
                </a:lnTo>
                <a:lnTo>
                  <a:pt x="0" y="0"/>
                </a:lnTo>
                <a:close/>
              </a:path>
            </a:pathLst>
          </a:custGeom>
        </p:spPr>
      </p:pic>
      <p:pic>
        <p:nvPicPr>
          <p:cNvPr id="4" name="图片 14" descr="templates\docerresourceshop\icons\\31393935333135313b31393938313930353bd2b5bca8d7f8b1ead6e1"/>
          <p:cNvPicPr>
            <a:picLocks noChangeAspect="1"/>
          </p:cNvPicPr>
          <p:nvPr userDrawn="1">
            <p:custDataLst>
              <p:tags r:id="rId6"/>
            </p:custDataLst>
          </p:nvPr>
        </p:nvPicPr>
        <p:blipFill>
          <a:blip r:embed="rId7">
            <a:extLst>
              <a:ext uri="{96DAC541-7B7A-43D3-8B79-37D633B846F1}">
                <asvg:svgBlip xmlns:asvg="http://schemas.microsoft.com/office/drawing/2016/SVG/main" r:embed="rId8"/>
              </a:ext>
            </a:extLst>
          </a:blip>
          <a:srcRect l="23599" t="26815" r="5263" b="15789"/>
          <a:stretch>
            <a:fillRect/>
          </a:stretch>
        </p:blipFill>
        <p:spPr>
          <a:xfrm>
            <a:off x="0" y="0"/>
            <a:ext cx="2502535" cy="2019935"/>
          </a:xfrm>
          <a:custGeom>
            <a:avLst/>
            <a:gdLst/>
            <a:ahLst/>
            <a:cxnLst>
              <a:cxn ang="3">
                <a:pos x="hc" y="t"/>
              </a:cxn>
              <a:cxn ang="cd2">
                <a:pos x="l" y="vc"/>
              </a:cxn>
              <a:cxn ang="cd4">
                <a:pos x="hc" y="b"/>
              </a:cxn>
              <a:cxn ang="0">
                <a:pos x="r" y="vc"/>
              </a:cxn>
            </a:cxnLst>
            <a:rect l="l" t="t" r="r" b="b"/>
            <a:pathLst>
              <a:path w="10304" h="8316">
                <a:moveTo>
                  <a:pt x="0" y="0"/>
                </a:moveTo>
                <a:lnTo>
                  <a:pt x="10304" y="0"/>
                </a:lnTo>
                <a:lnTo>
                  <a:pt x="10304" y="8316"/>
                </a:lnTo>
                <a:lnTo>
                  <a:pt x="0" y="8316"/>
                </a:lnTo>
                <a:lnTo>
                  <a:pt x="0" y="0"/>
                </a:lnTo>
                <a:close/>
              </a:path>
            </a:pathLst>
          </a:custGeom>
        </p:spPr>
      </p:pic>
      <p:sp>
        <p:nvSpPr>
          <p:cNvPr id="2" name="标题 1"/>
          <p:cNvSpPr>
            <a:spLocks noGrp="1"/>
          </p:cNvSpPr>
          <p:nvPr>
            <p:ph type="title"/>
            <p:custDataLst>
              <p:tags r:id="rId9"/>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7" name="文本占位符 6"/>
          <p:cNvSpPr>
            <a:spLocks noGrp="1"/>
          </p:cNvSpPr>
          <p:nvPr>
            <p:ph type="body" sz="quarter" idx="13"/>
            <p:custDataLst>
              <p:tags r:id="rId10"/>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日期占位符 5"/>
          <p:cNvSpPr>
            <a:spLocks noGrp="1"/>
          </p:cNvSpPr>
          <p:nvPr>
            <p:ph type="dt" sz="half" idx="15"/>
            <p:custDataLst>
              <p:tags r:id="rId12"/>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6"/>
            <p:custDataLst>
              <p:tags r:id="rId13"/>
            </p:custDataLst>
          </p:nvPr>
        </p:nvSpPr>
        <p:spPr/>
        <p:txBody>
          <a:bodyPr/>
          <a:lstStyle/>
          <a:p>
            <a:endParaRPr lang="zh-CN" altLang="en-US" dirty="0"/>
          </a:p>
        </p:txBody>
      </p:sp>
      <p:sp>
        <p:nvSpPr>
          <p:cNvPr id="11" name="灯片编号占位符 10"/>
          <p:cNvSpPr>
            <a:spLocks noGrp="1"/>
          </p:cNvSpPr>
          <p:nvPr>
            <p:ph type="sldNum" sz="quarter" idx="17"/>
            <p:custDataLst>
              <p:tags r:id="rId14"/>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gradFill>
            <a:gsLst>
              <a:gs pos="100000">
                <a:schemeClr val="tx2"/>
              </a:gs>
              <a:gs pos="0">
                <a:srgbClr val="FFFFFF"/>
              </a:gs>
            </a:gsLst>
            <a:lin ang="27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3" name="图片 13" descr="templates\docerresourceshop\icons\\31393935333135313b31393938313930353bd2b5bca8d7f8b1ead6e1"/>
          <p:cNvPicPr>
            <a:picLocks noChangeAspect="1"/>
          </p:cNvPicPr>
          <p:nvPr userDrawn="1">
            <p:custDataLst>
              <p:tags r:id="rId3"/>
            </p:custDataLst>
          </p:nvPr>
        </p:nvPicPr>
        <p:blipFill>
          <a:blip r:embed="rId4">
            <a:extLst>
              <a:ext uri="{96DAC541-7B7A-43D3-8B79-37D633B846F1}">
                <asvg:svgBlip xmlns:asvg="http://schemas.microsoft.com/office/drawing/2016/SVG/main" r:embed="rId5"/>
              </a:ext>
            </a:extLst>
          </a:blip>
          <a:srcRect l="23599" t="26815" r="5263" b="15789"/>
          <a:stretch>
            <a:fillRect/>
          </a:stretch>
        </p:blipFill>
        <p:spPr>
          <a:xfrm rot="5400000" flipH="1">
            <a:off x="10558609" y="5227008"/>
            <a:ext cx="1805036" cy="1456945"/>
          </a:xfrm>
          <a:custGeom>
            <a:avLst/>
            <a:gdLst/>
            <a:ahLst/>
            <a:cxnLst>
              <a:cxn ang="3">
                <a:pos x="hc" y="t"/>
              </a:cxn>
              <a:cxn ang="cd2">
                <a:pos x="l" y="vc"/>
              </a:cxn>
              <a:cxn ang="cd4">
                <a:pos x="hc" y="b"/>
              </a:cxn>
              <a:cxn ang="0">
                <a:pos x="r" y="vc"/>
              </a:cxn>
            </a:cxnLst>
            <a:rect l="l" t="t" r="r" b="b"/>
            <a:pathLst>
              <a:path w="10304" h="8316">
                <a:moveTo>
                  <a:pt x="0" y="0"/>
                </a:moveTo>
                <a:lnTo>
                  <a:pt x="10304" y="0"/>
                </a:lnTo>
                <a:lnTo>
                  <a:pt x="10304" y="8316"/>
                </a:lnTo>
                <a:lnTo>
                  <a:pt x="0" y="8316"/>
                </a:lnTo>
                <a:lnTo>
                  <a:pt x="0" y="0"/>
                </a:lnTo>
                <a:close/>
              </a:path>
            </a:pathLst>
          </a:custGeom>
        </p:spPr>
      </p:pic>
      <p:pic>
        <p:nvPicPr>
          <p:cNvPr id="4" name="图片 14" descr="templates\docerresourceshop\icons\\31393935333135313b31393938313930353bd2b5bca8d7f8b1ead6e1"/>
          <p:cNvPicPr>
            <a:picLocks noChangeAspect="1"/>
          </p:cNvPicPr>
          <p:nvPr userDrawn="1">
            <p:custDataLst>
              <p:tags r:id="rId6"/>
            </p:custDataLst>
          </p:nvPr>
        </p:nvPicPr>
        <p:blipFill>
          <a:blip r:embed="rId7">
            <a:extLst>
              <a:ext uri="{96DAC541-7B7A-43D3-8B79-37D633B846F1}">
                <asvg:svgBlip xmlns:asvg="http://schemas.microsoft.com/office/drawing/2016/SVG/main" r:embed="rId8"/>
              </a:ext>
            </a:extLst>
          </a:blip>
          <a:srcRect l="23599" t="26815" r="5263" b="15789"/>
          <a:stretch>
            <a:fillRect/>
          </a:stretch>
        </p:blipFill>
        <p:spPr>
          <a:xfrm>
            <a:off x="0" y="0"/>
            <a:ext cx="2502535" cy="2019935"/>
          </a:xfrm>
          <a:custGeom>
            <a:avLst/>
            <a:gdLst/>
            <a:ahLst/>
            <a:cxnLst>
              <a:cxn ang="3">
                <a:pos x="hc" y="t"/>
              </a:cxn>
              <a:cxn ang="cd2">
                <a:pos x="l" y="vc"/>
              </a:cxn>
              <a:cxn ang="cd4">
                <a:pos x="hc" y="b"/>
              </a:cxn>
              <a:cxn ang="0">
                <a:pos x="r" y="vc"/>
              </a:cxn>
            </a:cxnLst>
            <a:rect l="l" t="t" r="r" b="b"/>
            <a:pathLst>
              <a:path w="10304" h="8316">
                <a:moveTo>
                  <a:pt x="0" y="0"/>
                </a:moveTo>
                <a:lnTo>
                  <a:pt x="10304" y="0"/>
                </a:lnTo>
                <a:lnTo>
                  <a:pt x="10304" y="8316"/>
                </a:lnTo>
                <a:lnTo>
                  <a:pt x="0" y="8316"/>
                </a:lnTo>
                <a:lnTo>
                  <a:pt x="0" y="0"/>
                </a:lnTo>
                <a:close/>
              </a:path>
            </a:pathLst>
          </a:custGeom>
        </p:spPr>
      </p:pic>
      <p:sp>
        <p:nvSpPr>
          <p:cNvPr id="2" name="标题 1"/>
          <p:cNvSpPr>
            <a:spLocks noGrp="1"/>
          </p:cNvSpPr>
          <p:nvPr>
            <p:ph type="title"/>
            <p:custDataLst>
              <p:tags r:id="rId9"/>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10"/>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1"/>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5"/>
            <p:custDataLst>
              <p:tags r:id="rId12"/>
            </p:custDataLst>
          </p:nvPr>
        </p:nvSpPr>
        <p:spPr/>
        <p:txBody>
          <a:bodyPr/>
          <a:lstStyle/>
          <a:p>
            <a:fld id="{760FBDFE-C587-4B4C-A407-44438C67B59E}" type="datetimeFigureOut">
              <a:rPr lang="zh-CN" altLang="en-US" smtClean="0"/>
            </a:fld>
            <a:endParaRPr lang="zh-CN" altLang="en-US"/>
          </a:p>
        </p:txBody>
      </p:sp>
      <p:sp>
        <p:nvSpPr>
          <p:cNvPr id="10" name="页脚占位符 9"/>
          <p:cNvSpPr>
            <a:spLocks noGrp="1"/>
          </p:cNvSpPr>
          <p:nvPr>
            <p:ph type="ftr" sz="quarter" idx="16"/>
            <p:custDataLst>
              <p:tags r:id="rId13"/>
            </p:custDataLst>
          </p:nvPr>
        </p:nvSpPr>
        <p:spPr/>
        <p:txBody>
          <a:bodyPr/>
          <a:lstStyle/>
          <a:p>
            <a:endParaRPr lang="zh-CN" altLang="en-US" dirty="0"/>
          </a:p>
        </p:txBody>
      </p:sp>
      <p:sp>
        <p:nvSpPr>
          <p:cNvPr id="11" name="灯片编号占位符 10"/>
          <p:cNvSpPr>
            <a:spLocks noGrp="1"/>
          </p:cNvSpPr>
          <p:nvPr>
            <p:ph type="sldNum" sz="quarter" idx="17"/>
            <p:custDataLst>
              <p:tags r:id="rId14"/>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gradFill>
            <a:gsLst>
              <a:gs pos="100000">
                <a:schemeClr val="tx2"/>
              </a:gs>
              <a:gs pos="0">
                <a:srgbClr val="FFFFFF"/>
              </a:gs>
            </a:gsLst>
            <a:lin ang="27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3" name="组合 2"/>
          <p:cNvGrpSpPr/>
          <p:nvPr userDrawn="1">
            <p:custDataLst>
              <p:tags r:id="rId3"/>
            </p:custDataLst>
          </p:nvPr>
        </p:nvGrpSpPr>
        <p:grpSpPr>
          <a:xfrm>
            <a:off x="11711941" y="349885"/>
            <a:ext cx="268605" cy="259715"/>
            <a:chOff x="17403" y="1360"/>
            <a:chExt cx="449" cy="433"/>
          </a:xfrm>
        </p:grpSpPr>
        <p:sp>
          <p:nvSpPr>
            <p:cNvPr id="4" name="椭圆 3"/>
            <p:cNvSpPr/>
            <p:nvPr userDrawn="1">
              <p:custDataLst>
                <p:tags r:id="rId4"/>
              </p:custDataLst>
            </p:nvPr>
          </p:nvSpPr>
          <p:spPr>
            <a:xfrm>
              <a:off x="17403" y="1360"/>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cxnSp>
          <p:nvCxnSpPr>
            <p:cNvPr id="5" name="直接连接符 4"/>
            <p:cNvCxnSpPr>
              <a:stCxn id="4" idx="5"/>
            </p:cNvCxnSpPr>
            <p:nvPr userDrawn="1">
              <p:custDataLst>
                <p:tags r:id="rId5"/>
              </p:custDataLst>
            </p:nvPr>
          </p:nvCxnSpPr>
          <p:spPr>
            <a:xfrm>
              <a:off x="17708" y="1664"/>
              <a:ext cx="144" cy="129"/>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6"/>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7"/>
            <p:custDataLst>
              <p:tags r:id="rId11"/>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8"/>
            <p:custDataLst>
              <p:tags r:id="rId12"/>
            </p:custDataLst>
          </p:nvPr>
        </p:nvSpPr>
        <p:spPr/>
        <p:txBody>
          <a:bodyPr/>
          <a:lstStyle/>
          <a:p>
            <a:endParaRPr lang="zh-CN" altLang="en-US" dirty="0"/>
          </a:p>
        </p:txBody>
      </p:sp>
      <p:sp>
        <p:nvSpPr>
          <p:cNvPr id="12" name="灯片编号占位符 11"/>
          <p:cNvSpPr>
            <a:spLocks noGrp="1"/>
          </p:cNvSpPr>
          <p:nvPr>
            <p:ph type="sldNum" sz="quarter" idx="19"/>
            <p:custDataLst>
              <p:tags r:id="rId13"/>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gradFill>
            <a:gsLst>
              <a:gs pos="100000">
                <a:schemeClr val="tx2"/>
              </a:gs>
              <a:gs pos="0">
                <a:srgbClr val="FFFFFF"/>
              </a:gs>
            </a:gsLst>
            <a:lin ang="2700000" scaled="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3" name="组合 2"/>
          <p:cNvGrpSpPr/>
          <p:nvPr userDrawn="1">
            <p:custDataLst>
              <p:tags r:id="rId3"/>
            </p:custDataLst>
          </p:nvPr>
        </p:nvGrpSpPr>
        <p:grpSpPr>
          <a:xfrm>
            <a:off x="11565255" y="1214120"/>
            <a:ext cx="239395" cy="231140"/>
            <a:chOff x="17403" y="1360"/>
            <a:chExt cx="448" cy="432"/>
          </a:xfrm>
        </p:grpSpPr>
        <p:sp>
          <p:nvSpPr>
            <p:cNvPr id="4" name="椭圆 3"/>
            <p:cNvSpPr/>
            <p:nvPr userDrawn="1">
              <p:custDataLst>
                <p:tags r:id="rId4"/>
              </p:custDataLst>
            </p:nvPr>
          </p:nvSpPr>
          <p:spPr>
            <a:xfrm>
              <a:off x="17403" y="1360"/>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cxnSp>
          <p:nvCxnSpPr>
            <p:cNvPr id="5" name="直接连接符 4"/>
            <p:cNvCxnSpPr/>
            <p:nvPr userDrawn="1">
              <p:custDataLst>
                <p:tags r:id="rId5"/>
              </p:custDataLst>
            </p:nvPr>
          </p:nvCxnSpPr>
          <p:spPr>
            <a:xfrm>
              <a:off x="17743" y="1698"/>
              <a:ext cx="108" cy="9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userDrawn="1">
            <p:custDataLst>
              <p:tags r:id="rId6"/>
            </p:custDataLst>
          </p:nvPr>
        </p:nvGrpSpPr>
        <p:grpSpPr>
          <a:xfrm>
            <a:off x="462280" y="1214120"/>
            <a:ext cx="529590" cy="125095"/>
            <a:chOff x="725" y="770"/>
            <a:chExt cx="1010" cy="238"/>
          </a:xfrm>
        </p:grpSpPr>
        <p:sp>
          <p:nvSpPr>
            <p:cNvPr id="12" name="椭圆 11"/>
            <p:cNvSpPr/>
            <p:nvPr userDrawn="1">
              <p:custDataLst>
                <p:tags r:id="rId7"/>
              </p:custDataLst>
            </p:nvPr>
          </p:nvSpPr>
          <p:spPr>
            <a:xfrm>
              <a:off x="725" y="770"/>
              <a:ext cx="239" cy="23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custDataLst>
                <p:tags r:id="rId8"/>
              </p:custDataLst>
            </p:nvPr>
          </p:nvSpPr>
          <p:spPr>
            <a:xfrm>
              <a:off x="1111" y="770"/>
              <a:ext cx="239" cy="23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custDataLst>
                <p:tags r:id="rId9"/>
              </p:custDataLst>
            </p:nvPr>
          </p:nvSpPr>
          <p:spPr>
            <a:xfrm>
              <a:off x="1497" y="770"/>
              <a:ext cx="239" cy="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图片 14" descr="templates\docerresourceshop\icons\\31393935333135313b31393938313930353bd2b5bca8d7f8b1ead6e1"/>
          <p:cNvPicPr>
            <a:picLocks noChangeAspect="1"/>
          </p:cNvPicPr>
          <p:nvPr userDrawn="1">
            <p:custDataLst>
              <p:tags r:id="rId10"/>
            </p:custDataLst>
          </p:nvPr>
        </p:nvPicPr>
        <p:blipFill>
          <a:blip r:embed="rId11">
            <a:extLst>
              <a:ext uri="{96DAC541-7B7A-43D3-8B79-37D633B846F1}">
                <asvg:svgBlip xmlns:asvg="http://schemas.microsoft.com/office/drawing/2016/SVG/main" r:embed="rId12"/>
              </a:ext>
            </a:extLst>
          </a:blip>
          <a:srcRect l="23599" t="26815" r="5263" b="15789"/>
          <a:stretch>
            <a:fillRect/>
          </a:stretch>
        </p:blipFill>
        <p:spPr>
          <a:xfrm rot="10800000" flipH="1">
            <a:off x="-2540" y="3222625"/>
            <a:ext cx="3314700" cy="2675890"/>
          </a:xfrm>
          <a:custGeom>
            <a:avLst/>
            <a:gdLst/>
            <a:ahLst/>
            <a:cxnLst>
              <a:cxn ang="3">
                <a:pos x="hc" y="t"/>
              </a:cxn>
              <a:cxn ang="cd2">
                <a:pos x="l" y="vc"/>
              </a:cxn>
              <a:cxn ang="cd4">
                <a:pos x="hc" y="b"/>
              </a:cxn>
              <a:cxn ang="0">
                <a:pos x="r" y="vc"/>
              </a:cxn>
            </a:cxnLst>
            <a:rect l="l" t="t" r="r" b="b"/>
            <a:pathLst>
              <a:path w="10304" h="8316">
                <a:moveTo>
                  <a:pt x="0" y="0"/>
                </a:moveTo>
                <a:lnTo>
                  <a:pt x="10304" y="0"/>
                </a:lnTo>
                <a:lnTo>
                  <a:pt x="10304" y="8316"/>
                </a:lnTo>
                <a:lnTo>
                  <a:pt x="0" y="8316"/>
                </a:lnTo>
                <a:lnTo>
                  <a:pt x="0" y="0"/>
                </a:lnTo>
                <a:close/>
              </a:path>
            </a:pathLst>
          </a:custGeom>
        </p:spPr>
      </p:pic>
      <p:pic>
        <p:nvPicPr>
          <p:cNvPr id="16" name="图片 15" descr="templates\docerresourceshop\icons\\31393935333135313b31393938313930353bd2b5bca8d7f8b1ead6e1"/>
          <p:cNvPicPr>
            <a:picLocks noChangeAspect="1"/>
          </p:cNvPicPr>
          <p:nvPr userDrawn="1">
            <p:custDataLst>
              <p:tags r:id="rId13"/>
            </p:custDataLst>
          </p:nvPr>
        </p:nvPicPr>
        <p:blipFill>
          <a:blip r:embed="rId14">
            <a:extLst>
              <a:ext uri="{96DAC541-7B7A-43D3-8B79-37D633B846F1}">
                <asvg:svgBlip xmlns:asvg="http://schemas.microsoft.com/office/drawing/2016/SVG/main" r:embed="rId15"/>
              </a:ext>
            </a:extLst>
          </a:blip>
          <a:srcRect l="23599" t="26815" r="5263" b="15789"/>
          <a:stretch>
            <a:fillRect/>
          </a:stretch>
        </p:blipFill>
        <p:spPr>
          <a:xfrm rot="10800000">
            <a:off x="8877300" y="3222625"/>
            <a:ext cx="3314700" cy="2675890"/>
          </a:xfrm>
          <a:custGeom>
            <a:avLst/>
            <a:gdLst/>
            <a:ahLst/>
            <a:cxnLst>
              <a:cxn ang="3">
                <a:pos x="hc" y="t"/>
              </a:cxn>
              <a:cxn ang="cd2">
                <a:pos x="l" y="vc"/>
              </a:cxn>
              <a:cxn ang="cd4">
                <a:pos x="hc" y="b"/>
              </a:cxn>
              <a:cxn ang="0">
                <a:pos x="r" y="vc"/>
              </a:cxn>
            </a:cxnLst>
            <a:rect l="l" t="t" r="r" b="b"/>
            <a:pathLst>
              <a:path w="10304" h="8316">
                <a:moveTo>
                  <a:pt x="0" y="0"/>
                </a:moveTo>
                <a:lnTo>
                  <a:pt x="10304" y="0"/>
                </a:lnTo>
                <a:lnTo>
                  <a:pt x="10304" y="8316"/>
                </a:lnTo>
                <a:lnTo>
                  <a:pt x="0" y="8316"/>
                </a:lnTo>
                <a:lnTo>
                  <a:pt x="0" y="0"/>
                </a:lnTo>
                <a:close/>
              </a:path>
            </a:pathLst>
          </a:custGeom>
        </p:spPr>
      </p:pic>
      <p:sp>
        <p:nvSpPr>
          <p:cNvPr id="2" name="标题 1"/>
          <p:cNvSpPr>
            <a:spLocks noGrp="1"/>
          </p:cNvSpPr>
          <p:nvPr>
            <p:ph type="title" hasCustomPrompt="1"/>
            <p:custDataLst>
              <p:tags r:id="rId16"/>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文本占位符 6"/>
          <p:cNvSpPr>
            <a:spLocks noGrp="1"/>
          </p:cNvSpPr>
          <p:nvPr>
            <p:ph type="body" sz="quarter" idx="13"/>
            <p:custDataLst>
              <p:tags r:id="rId17"/>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6" name="日期占位符 5"/>
          <p:cNvSpPr>
            <a:spLocks noGrp="1"/>
          </p:cNvSpPr>
          <p:nvPr>
            <p:ph type="dt" sz="half" idx="14"/>
            <p:custDataLst>
              <p:tags r:id="rId18"/>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5"/>
            <p:custDataLst>
              <p:tags r:id="rId19"/>
            </p:custDataLst>
          </p:nvPr>
        </p:nvSpPr>
        <p:spPr/>
        <p:txBody>
          <a:bodyPr/>
          <a:lstStyle/>
          <a:p>
            <a:endParaRPr lang="zh-CN" altLang="en-US" dirty="0"/>
          </a:p>
        </p:txBody>
      </p:sp>
      <p:sp>
        <p:nvSpPr>
          <p:cNvPr id="9" name="灯片编号占位符 8"/>
          <p:cNvSpPr>
            <a:spLocks noGrp="1"/>
          </p:cNvSpPr>
          <p:nvPr>
            <p:ph type="sldNum" sz="quarter" idx="16"/>
            <p:custDataLst>
              <p:tags r:id="rId2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p>
            <a:endParaRPr lang="zh-CN" altLang="en-US" dirty="0"/>
          </a:p>
        </p:txBody>
      </p:sp>
      <p:sp>
        <p:nvSpPr>
          <p:cNvPr id="9" name="灯片编号占位符 8"/>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gradFill>
          <a:gsLst>
            <a:gs pos="100000">
              <a:schemeClr val="tx2">
                <a:lumMod val="50000"/>
              </a:schemeClr>
            </a:gs>
            <a:gs pos="0">
              <a:schemeClr val="tx2">
                <a:lumMod val="90000"/>
              </a:schemeClr>
            </a:gs>
            <a:gs pos="30000">
              <a:schemeClr val="tx2">
                <a:lumMod val="75000"/>
              </a:schemeClr>
            </a:gs>
            <a:gs pos="60000">
              <a:schemeClr val="tx2">
                <a:lumMod val="50000"/>
              </a:schemeClr>
            </a:gs>
          </a:gsLst>
          <a:lin ang="2700000" scaled="0"/>
        </a:gra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5647412" y="0"/>
            <a:ext cx="6544588" cy="5277587"/>
          </a:xfrm>
          <a:prstGeom prst="rect">
            <a:avLst/>
          </a:prstGeom>
        </p:spPr>
      </p:pic>
      <p:sp>
        <p:nvSpPr>
          <p:cNvPr id="11" name="圆角矩形 139"/>
          <p:cNvSpPr/>
          <p:nvPr userDrawn="1">
            <p:custDataLst>
              <p:tags r:id="rId4"/>
            </p:custDataLst>
          </p:nvPr>
        </p:nvSpPr>
        <p:spPr>
          <a:xfrm>
            <a:off x="759460" y="836295"/>
            <a:ext cx="4203065" cy="409575"/>
          </a:xfrm>
          <a:prstGeom prst="roundRect">
            <a:avLst>
              <a:gd name="adj" fmla="val 22602"/>
            </a:avLst>
          </a:prstGeom>
          <a:solidFill>
            <a:schemeClr val="bg1"/>
          </a:solidFill>
          <a:ln w="12700" cmpd="sng">
            <a:noFill/>
            <a:prstDash val="solid"/>
          </a:ln>
          <a:effectLst>
            <a:outerShdw blurRad="254000" dist="139700" dir="2700000" algn="tl" rotWithShape="0">
              <a:schemeClr val="bg1">
                <a:alpha val="1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grpSp>
        <p:nvGrpSpPr>
          <p:cNvPr id="12" name="组合 11"/>
          <p:cNvGrpSpPr/>
          <p:nvPr userDrawn="1">
            <p:custDataLst>
              <p:tags r:id="rId5"/>
            </p:custDataLst>
          </p:nvPr>
        </p:nvGrpSpPr>
        <p:grpSpPr>
          <a:xfrm>
            <a:off x="958850" y="945515"/>
            <a:ext cx="209550" cy="202565"/>
            <a:chOff x="6089" y="5693"/>
            <a:chExt cx="667" cy="645"/>
          </a:xfrm>
        </p:grpSpPr>
        <p:sp>
          <p:nvSpPr>
            <p:cNvPr id="13" name="椭圆 12"/>
            <p:cNvSpPr/>
            <p:nvPr>
              <p:custDataLst>
                <p:tags r:id="rId6"/>
              </p:custDataLst>
            </p:nvPr>
          </p:nvSpPr>
          <p:spPr>
            <a:xfrm>
              <a:off x="6089" y="5693"/>
              <a:ext cx="532" cy="532"/>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14" name="直接连接符 13"/>
            <p:cNvCxnSpPr>
              <a:stCxn id="13" idx="5"/>
            </p:cNvCxnSpPr>
            <p:nvPr>
              <p:custDataLst>
                <p:tags r:id="rId7"/>
              </p:custDataLst>
            </p:nvPr>
          </p:nvCxnSpPr>
          <p:spPr>
            <a:xfrm>
              <a:off x="6595" y="6197"/>
              <a:ext cx="161" cy="141"/>
            </a:xfrm>
            <a:prstGeom prst="line">
              <a:avLst/>
            </a:prstGeom>
            <a:ln w="25400" cap="rnd">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p:nvPr userDrawn="1">
            <p:custDataLst>
              <p:tags r:id="rId8"/>
            </p:custDataLst>
          </p:nvPr>
        </p:nvCxnSpPr>
        <p:spPr>
          <a:xfrm>
            <a:off x="1315720" y="971550"/>
            <a:ext cx="1270" cy="150495"/>
          </a:xfrm>
          <a:prstGeom prst="line">
            <a:avLst/>
          </a:prstGeom>
          <a:ln w="2857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9"/>
            </p:custDataLst>
          </p:nvPr>
        </p:nvSpPr>
        <p:spPr>
          <a:xfrm>
            <a:off x="759460" y="3277235"/>
            <a:ext cx="5821680" cy="1321435"/>
          </a:xfrm>
        </p:spPr>
        <p:txBody>
          <a:bodyPr lIns="101600" tIns="38100" rIns="63500" bIns="38100" anchor="ctr" anchorCtr="0">
            <a:noAutofit/>
          </a:bodyPr>
          <a:lstStyle>
            <a:lvl1pPr>
              <a:defRPr sz="6000" u="none" strike="noStrike" kern="1200" cap="none" spc="0" normalizeH="0" baseline="0">
                <a:solidFill>
                  <a:schemeClr val="bg1"/>
                </a:solidFill>
                <a:uFillTx/>
                <a:latin typeface="微软雅黑" panose="020B0503020204020204" charset="-122"/>
                <a:ea typeface="微软雅黑" panose="020B0503020204020204" charset="-122"/>
              </a:defRPr>
            </a:lvl1pPr>
          </a:lstStyle>
          <a:p>
            <a:r>
              <a:rPr lang="zh-CN" altLang="en-US" dirty="0"/>
              <a:t>单击编辑标题</a:t>
            </a:r>
            <a:endParaRPr lang="zh-CN" altLang="en-US" dirty="0"/>
          </a:p>
        </p:txBody>
      </p:sp>
      <p:sp>
        <p:nvSpPr>
          <p:cNvPr id="3" name="文本占位符 2"/>
          <p:cNvSpPr>
            <a:spLocks noGrp="1"/>
          </p:cNvSpPr>
          <p:nvPr>
            <p:ph type="body" idx="1"/>
            <p:custDataLst>
              <p:tags r:id="rId10"/>
            </p:custDataLst>
          </p:nvPr>
        </p:nvSpPr>
        <p:spPr>
          <a:xfrm>
            <a:off x="759460" y="4633876"/>
            <a:ext cx="5821680" cy="1480258"/>
          </a:xfrm>
        </p:spPr>
        <p:txBody>
          <a:bodyPr lIns="101600" tIns="38100" rIns="76200" bIns="38100">
            <a:normAutofit/>
          </a:bodyPr>
          <a:lstStyle>
            <a:lvl1pPr marL="0" indent="0" eaLnBrk="1" fontAlgn="auto" latinLnBrk="0" hangingPunct="1">
              <a:lnSpc>
                <a:spcPct val="150000"/>
              </a:lnSpc>
              <a:spcAft>
                <a:spcPts val="0"/>
              </a:spcAft>
              <a:buNone/>
              <a:defRPr kumimoji="0" lang="zh-CN" altLang="en-US" sz="1600" b="0" i="0" u="none" strike="noStrike" kern="1200" cap="none" spc="150" normalizeH="0" baseline="0" noProof="1">
                <a:solidFill>
                  <a:schemeClr val="bg1"/>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en-US" altLang="zh-CN" dirty="0"/>
          </a:p>
        </p:txBody>
      </p:sp>
      <p:sp>
        <p:nvSpPr>
          <p:cNvPr id="7" name="日期占位符 6"/>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lstStyle/>
          <a:p>
            <a:endParaRPr lang="zh-CN" altLang="en-US" dirty="0"/>
          </a:p>
        </p:txBody>
      </p:sp>
      <p:sp>
        <p:nvSpPr>
          <p:cNvPr id="9" name="灯片编号占位符 8"/>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
        <p:nvSpPr>
          <p:cNvPr id="21" name="文本占位符 20"/>
          <p:cNvSpPr>
            <a:spLocks noGrp="1"/>
          </p:cNvSpPr>
          <p:nvPr>
            <p:ph type="body" sz="quarter" idx="14"/>
            <p:custDataLst>
              <p:tags r:id="rId14"/>
            </p:custDataLst>
          </p:nvPr>
        </p:nvSpPr>
        <p:spPr>
          <a:xfrm>
            <a:off x="1406524" y="846304"/>
            <a:ext cx="3452299" cy="389554"/>
          </a:xfrm>
        </p:spPr>
        <p:txBody>
          <a:bodyPr anchor="ctr">
            <a:normAutofit/>
          </a:bodyPr>
          <a:lstStyle>
            <a:lvl1pPr marL="0" indent="0">
              <a:lnSpc>
                <a:spcPct val="100000"/>
              </a:lnSpc>
              <a:spcAft>
                <a:spcPts val="0"/>
              </a:spcAft>
              <a:buNone/>
              <a:defRPr sz="1400" b="1" spc="150" baseline="0">
                <a:solidFill>
                  <a:schemeClr val="accent1"/>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日期占位符 7"/>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9" name="页脚占位符 8"/>
          <p:cNvSpPr>
            <a:spLocks noGrp="1"/>
          </p:cNvSpPr>
          <p:nvPr>
            <p:ph type="ftr" sz="quarter" idx="11"/>
            <p:custDataLst>
              <p:tags r:id="rId6"/>
            </p:custDataLst>
          </p:nvPr>
        </p:nvSpPr>
        <p:spPr/>
        <p:txBody>
          <a:bodyPr/>
          <a:lstStyle/>
          <a:p>
            <a:endParaRPr lang="zh-CN" altLang="en-US" dirty="0"/>
          </a:p>
        </p:txBody>
      </p:sp>
      <p:sp>
        <p:nvSpPr>
          <p:cNvPr id="10" name="灯片编号占位符 9"/>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 name="日期占位符 9"/>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11" name="页脚占位符 10"/>
          <p:cNvSpPr>
            <a:spLocks noGrp="1"/>
          </p:cNvSpPr>
          <p:nvPr>
            <p:ph type="ftr" sz="quarter" idx="11"/>
            <p:custDataLst>
              <p:tags r:id="rId8"/>
            </p:custDataLst>
          </p:nvPr>
        </p:nvSpPr>
        <p:spPr/>
        <p:txBody>
          <a:bodyPr/>
          <a:lstStyle/>
          <a:p>
            <a:endParaRPr lang="zh-CN" altLang="en-US" dirty="0"/>
          </a:p>
        </p:txBody>
      </p:sp>
      <p:sp>
        <p:nvSpPr>
          <p:cNvPr id="12" name="灯片编号占位符 11"/>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6" name="日期占位符 5"/>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7" name="页脚占位符 6"/>
          <p:cNvSpPr>
            <a:spLocks noGrp="1"/>
          </p:cNvSpPr>
          <p:nvPr>
            <p:ph type="ftr" sz="quarter" idx="11"/>
            <p:custDataLst>
              <p:tags r:id="rId4"/>
            </p:custDataLst>
          </p:nvPr>
        </p:nvSpPr>
        <p:spPr/>
        <p:txBody>
          <a:bodyPr/>
          <a:lstStyle/>
          <a:p>
            <a:endParaRPr lang="zh-CN" altLang="en-US" dirty="0"/>
          </a:p>
        </p:txBody>
      </p:sp>
      <p:sp>
        <p:nvSpPr>
          <p:cNvPr id="8" name="灯片编号占位符 7"/>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3"/>
            </p:custDataLst>
          </p:nvPr>
        </p:nvSpPr>
        <p:spPr/>
        <p:txBody>
          <a:bodyPr/>
          <a:lstStyle/>
          <a:p>
            <a:endParaRPr lang="zh-CN" altLang="en-US" dirty="0"/>
          </a:p>
        </p:txBody>
      </p:sp>
      <p:sp>
        <p:nvSpPr>
          <p:cNvPr id="7" name="灯片编号占位符 6"/>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8" name="日期占位符 7"/>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9" name="页脚占位符 8"/>
          <p:cNvSpPr>
            <a:spLocks noGrp="1"/>
          </p:cNvSpPr>
          <p:nvPr>
            <p:ph type="ftr" sz="quarter" idx="11"/>
            <p:custDataLst>
              <p:tags r:id="rId6"/>
            </p:custDataLst>
          </p:nvPr>
        </p:nvSpPr>
        <p:spPr/>
        <p:txBody>
          <a:bodyPr/>
          <a:lstStyle/>
          <a:p>
            <a:endParaRPr lang="zh-CN" altLang="en-US" dirty="0"/>
          </a:p>
        </p:txBody>
      </p:sp>
      <p:sp>
        <p:nvSpPr>
          <p:cNvPr id="10" name="灯片编号占位符 9"/>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p>
            <a:endParaRPr lang="zh-CN" altLang="en-US" dirty="0"/>
          </a:p>
        </p:txBody>
      </p:sp>
      <p:sp>
        <p:nvSpPr>
          <p:cNvPr id="9" name="灯片编号占位符 8"/>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53.xml"/><Relationship Id="rId23" Type="http://schemas.openxmlformats.org/officeDocument/2006/relationships/tags" Target="../tags/tag152.xml"/><Relationship Id="rId22" Type="http://schemas.openxmlformats.org/officeDocument/2006/relationships/tags" Target="../tags/tag151.xml"/><Relationship Id="rId21" Type="http://schemas.openxmlformats.org/officeDocument/2006/relationships/tags" Target="../tags/tag150.xml"/><Relationship Id="rId20" Type="http://schemas.openxmlformats.org/officeDocument/2006/relationships/tags" Target="../tags/tag149.xml"/><Relationship Id="rId2" Type="http://schemas.openxmlformats.org/officeDocument/2006/relationships/slideLayout" Target="../slideLayouts/slideLayout2.xml"/><Relationship Id="rId19" Type="http://schemas.openxmlformats.org/officeDocument/2006/relationships/tags" Target="../tags/tag148.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00000">
              <a:schemeClr val="tx2"/>
            </a:gs>
            <a:gs pos="0">
              <a:srgbClr val="FFFFFF"/>
            </a:gs>
          </a:gsLst>
          <a:lin ang="27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lumMod val="50000"/>
                    <a:lumOff val="50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lumMod val="50000"/>
                    <a:lumOff val="50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lumMod val="50000"/>
                    <a:lumOff val="50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3.xml"/><Relationship Id="rId6" Type="http://schemas.openxmlformats.org/officeDocument/2006/relationships/tags" Target="../tags/tag244.xml"/><Relationship Id="rId5" Type="http://schemas.openxmlformats.org/officeDocument/2006/relationships/tags" Target="../tags/tag243.xml"/><Relationship Id="rId4" Type="http://schemas.openxmlformats.org/officeDocument/2006/relationships/tags" Target="../tags/tag242.xml"/><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s>
</file>

<file path=ppt/slides/_rels/slide11.xml.rels><?xml version="1.0" encoding="UTF-8" standalone="yes"?>
<Relationships xmlns="http://schemas.openxmlformats.org/package/2006/relationships"><Relationship Id="rId9" Type="http://schemas.openxmlformats.org/officeDocument/2006/relationships/tags" Target="../tags/tag252.xml"/><Relationship Id="rId8" Type="http://schemas.openxmlformats.org/officeDocument/2006/relationships/image" Target="../media/image16.png"/><Relationship Id="rId7" Type="http://schemas.openxmlformats.org/officeDocument/2006/relationships/tags" Target="../tags/tag251.xml"/><Relationship Id="rId6" Type="http://schemas.openxmlformats.org/officeDocument/2006/relationships/tags" Target="../tags/tag250.xml"/><Relationship Id="rId5" Type="http://schemas.openxmlformats.org/officeDocument/2006/relationships/tags" Target="../tags/tag249.xml"/><Relationship Id="rId4" Type="http://schemas.openxmlformats.org/officeDocument/2006/relationships/tags" Target="../tags/tag248.xml"/><Relationship Id="rId3" Type="http://schemas.openxmlformats.org/officeDocument/2006/relationships/tags" Target="../tags/tag247.xml"/><Relationship Id="rId2" Type="http://schemas.openxmlformats.org/officeDocument/2006/relationships/tags" Target="../tags/tag246.xml"/><Relationship Id="rId11" Type="http://schemas.openxmlformats.org/officeDocument/2006/relationships/notesSlide" Target="../notesSlides/notesSlide6.xml"/><Relationship Id="rId10" Type="http://schemas.openxmlformats.org/officeDocument/2006/relationships/slideLayout" Target="../slideLayouts/slideLayout7.xml"/><Relationship Id="rId1" Type="http://schemas.openxmlformats.org/officeDocument/2006/relationships/tags" Target="../tags/tag245.xml"/></Relationships>
</file>

<file path=ppt/slides/_rels/slide12.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jpeg"/><Relationship Id="rId7" Type="http://schemas.openxmlformats.org/officeDocument/2006/relationships/tags" Target="../tags/tag259.xml"/><Relationship Id="rId6" Type="http://schemas.openxmlformats.org/officeDocument/2006/relationships/tags" Target="../tags/tag258.xml"/><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2" Type="http://schemas.openxmlformats.org/officeDocument/2006/relationships/notesSlide" Target="../notesSlides/notesSlide7.xml"/><Relationship Id="rId11" Type="http://schemas.openxmlformats.org/officeDocument/2006/relationships/slideLayout" Target="../slideLayouts/slideLayout7.xml"/><Relationship Id="rId10" Type="http://schemas.openxmlformats.org/officeDocument/2006/relationships/tags" Target="../tags/tag260.xml"/><Relationship Id="rId1" Type="http://schemas.openxmlformats.org/officeDocument/2006/relationships/tags" Target="../tags/tag253.xml"/></Relationships>
</file>

<file path=ppt/slides/_rels/slide13.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tags" Target="../tags/tag268.xml"/><Relationship Id="rId7" Type="http://schemas.openxmlformats.org/officeDocument/2006/relationships/tags" Target="../tags/tag267.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 Id="rId3" Type="http://schemas.openxmlformats.org/officeDocument/2006/relationships/tags" Target="../tags/tag263.xml"/><Relationship Id="rId2" Type="http://schemas.openxmlformats.org/officeDocument/2006/relationships/tags" Target="../tags/tag262.xml"/><Relationship Id="rId15" Type="http://schemas.openxmlformats.org/officeDocument/2006/relationships/notesSlide" Target="../notesSlides/notesSlide8.xml"/><Relationship Id="rId14" Type="http://schemas.openxmlformats.org/officeDocument/2006/relationships/slideLayout" Target="../slideLayouts/slideLayout7.xml"/><Relationship Id="rId13" Type="http://schemas.openxmlformats.org/officeDocument/2006/relationships/tags" Target="../tags/tag269.xml"/><Relationship Id="rId12" Type="http://schemas.openxmlformats.org/officeDocument/2006/relationships/image" Target="../media/image22.png"/><Relationship Id="rId11" Type="http://schemas.openxmlformats.org/officeDocument/2006/relationships/image" Target="../media/image21.png"/><Relationship Id="rId10" Type="http://schemas.openxmlformats.org/officeDocument/2006/relationships/image" Target="../media/image20.png"/><Relationship Id="rId1" Type="http://schemas.openxmlformats.org/officeDocument/2006/relationships/tags" Target="../tags/tag261.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6.xml"/><Relationship Id="rId7" Type="http://schemas.openxmlformats.org/officeDocument/2006/relationships/tags" Target="../tags/tag27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tags" Target="../tags/tag277.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s>
</file>

<file path=ppt/slides/_rels/slide16.xml.rels><?xml version="1.0" encoding="UTF-8" standalone="yes"?>
<Relationships xmlns="http://schemas.openxmlformats.org/package/2006/relationships"><Relationship Id="rId9" Type="http://schemas.openxmlformats.org/officeDocument/2006/relationships/tags" Target="../tags/tag285.xml"/><Relationship Id="rId8" Type="http://schemas.openxmlformats.org/officeDocument/2006/relationships/image" Target="../media/image28.png"/><Relationship Id="rId7" Type="http://schemas.openxmlformats.org/officeDocument/2006/relationships/tags" Target="../tags/tag284.xml"/><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1" Type="http://schemas.openxmlformats.org/officeDocument/2006/relationships/notesSlide" Target="../notesSlides/notesSlide9.xml"/><Relationship Id="rId10" Type="http://schemas.openxmlformats.org/officeDocument/2006/relationships/slideLayout" Target="../slideLayouts/slideLayout7.xml"/><Relationship Id="rId1" Type="http://schemas.openxmlformats.org/officeDocument/2006/relationships/tags" Target="../tags/tag278.xml"/></Relationships>
</file>

<file path=ppt/slides/_rels/slide17.xml.rels><?xml version="1.0" encoding="UTF-8" standalone="yes"?>
<Relationships xmlns="http://schemas.openxmlformats.org/package/2006/relationships"><Relationship Id="rId9" Type="http://schemas.openxmlformats.org/officeDocument/2006/relationships/tags" Target="../tags/tag293.xml"/><Relationship Id="rId8" Type="http://schemas.openxmlformats.org/officeDocument/2006/relationships/image" Target="../media/image29.png"/><Relationship Id="rId7" Type="http://schemas.openxmlformats.org/officeDocument/2006/relationships/tags" Target="../tags/tag292.xml"/><Relationship Id="rId6" Type="http://schemas.openxmlformats.org/officeDocument/2006/relationships/tags" Target="../tags/tag291.xml"/><Relationship Id="rId5" Type="http://schemas.openxmlformats.org/officeDocument/2006/relationships/tags" Target="../tags/tag290.xml"/><Relationship Id="rId4" Type="http://schemas.openxmlformats.org/officeDocument/2006/relationships/tags" Target="../tags/tag289.xml"/><Relationship Id="rId3" Type="http://schemas.openxmlformats.org/officeDocument/2006/relationships/tags" Target="../tags/tag288.xml"/><Relationship Id="rId2" Type="http://schemas.openxmlformats.org/officeDocument/2006/relationships/tags" Target="../tags/tag287.xml"/><Relationship Id="rId11" Type="http://schemas.openxmlformats.org/officeDocument/2006/relationships/notesSlide" Target="../notesSlides/notesSlide10.xml"/><Relationship Id="rId10" Type="http://schemas.openxmlformats.org/officeDocument/2006/relationships/slideLayout" Target="../slideLayouts/slideLayout7.xml"/><Relationship Id="rId1" Type="http://schemas.openxmlformats.org/officeDocument/2006/relationships/tags" Target="../tags/tag286.xml"/></Relationships>
</file>

<file path=ppt/slides/_rels/slide18.xml.rels><?xml version="1.0" encoding="UTF-8" standalone="yes"?>
<Relationships xmlns="http://schemas.openxmlformats.org/package/2006/relationships"><Relationship Id="rId9" Type="http://schemas.openxmlformats.org/officeDocument/2006/relationships/tags" Target="../tags/tag301.xml"/><Relationship Id="rId8" Type="http://schemas.openxmlformats.org/officeDocument/2006/relationships/image" Target="../media/image30.png"/><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tags" Target="../tags/tag298.xml"/><Relationship Id="rId4" Type="http://schemas.openxmlformats.org/officeDocument/2006/relationships/tags" Target="../tags/tag297.xml"/><Relationship Id="rId3" Type="http://schemas.openxmlformats.org/officeDocument/2006/relationships/tags" Target="../tags/tag296.xml"/><Relationship Id="rId2" Type="http://schemas.openxmlformats.org/officeDocument/2006/relationships/tags" Target="../tags/tag295.xml"/><Relationship Id="rId11" Type="http://schemas.openxmlformats.org/officeDocument/2006/relationships/notesSlide" Target="../notesSlides/notesSlide11.xml"/><Relationship Id="rId10" Type="http://schemas.openxmlformats.org/officeDocument/2006/relationships/slideLayout" Target="../slideLayouts/slideLayout7.xml"/><Relationship Id="rId1" Type="http://schemas.openxmlformats.org/officeDocument/2006/relationships/tags" Target="../tags/tag294.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7.xml"/><Relationship Id="rId7" Type="http://schemas.openxmlformats.org/officeDocument/2006/relationships/tags" Target="../tags/tag308.xml"/><Relationship Id="rId6" Type="http://schemas.openxmlformats.org/officeDocument/2006/relationships/tags" Target="../tags/tag307.xml"/><Relationship Id="rId5" Type="http://schemas.openxmlformats.org/officeDocument/2006/relationships/tags" Target="../tags/tag306.xml"/><Relationship Id="rId4" Type="http://schemas.openxmlformats.org/officeDocument/2006/relationships/tags" Target="../tags/tag305.xml"/><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tags" Target="../tags/tag302.xml"/></Relationships>
</file>

<file path=ppt/slides/_rels/slide2.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0" Type="http://schemas.openxmlformats.org/officeDocument/2006/relationships/slideLayout" Target="../slideLayouts/slideLayout6.xml"/><Relationship Id="rId2" Type="http://schemas.openxmlformats.org/officeDocument/2006/relationships/tags" Target="../tags/tag162.xml"/><Relationship Id="rId19" Type="http://schemas.openxmlformats.org/officeDocument/2006/relationships/tags" Target="../tags/tag179.xml"/><Relationship Id="rId18" Type="http://schemas.openxmlformats.org/officeDocument/2006/relationships/tags" Target="../tags/tag178.xml"/><Relationship Id="rId17" Type="http://schemas.openxmlformats.org/officeDocument/2006/relationships/tags" Target="../tags/tag177.xml"/><Relationship Id="rId16" Type="http://schemas.openxmlformats.org/officeDocument/2006/relationships/tags" Target="../tags/tag176.xml"/><Relationship Id="rId15" Type="http://schemas.openxmlformats.org/officeDocument/2006/relationships/tags" Target="../tags/tag175.xml"/><Relationship Id="rId14" Type="http://schemas.openxmlformats.org/officeDocument/2006/relationships/tags" Target="../tags/tag174.xml"/><Relationship Id="rId13" Type="http://schemas.openxmlformats.org/officeDocument/2006/relationships/tags" Target="../tags/tag173.xml"/><Relationship Id="rId12" Type="http://schemas.openxmlformats.org/officeDocument/2006/relationships/tags" Target="../tags/tag172.xml"/><Relationship Id="rId11" Type="http://schemas.openxmlformats.org/officeDocument/2006/relationships/tags" Target="../tags/tag171.xml"/><Relationship Id="rId10" Type="http://schemas.openxmlformats.org/officeDocument/2006/relationships/tags" Target="../tags/tag170.xml"/><Relationship Id="rId1" Type="http://schemas.openxmlformats.org/officeDocument/2006/relationships/tags" Target="../tags/tag161.xml"/></Relationships>
</file>

<file path=ppt/slides/_rels/slide20.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tags" Target="../tags/tag315.xml"/><Relationship Id="rId6" Type="http://schemas.openxmlformats.org/officeDocument/2006/relationships/tags" Target="../tags/tag314.xml"/><Relationship Id="rId5" Type="http://schemas.openxmlformats.org/officeDocument/2006/relationships/tags" Target="../tags/tag313.xml"/><Relationship Id="rId4" Type="http://schemas.openxmlformats.org/officeDocument/2006/relationships/tags" Target="../tags/tag312.xml"/><Relationship Id="rId3" Type="http://schemas.openxmlformats.org/officeDocument/2006/relationships/tags" Target="../tags/tag311.xml"/><Relationship Id="rId2" Type="http://schemas.openxmlformats.org/officeDocument/2006/relationships/tags" Target="../tags/tag310.xml"/><Relationship Id="rId13" Type="http://schemas.openxmlformats.org/officeDocument/2006/relationships/notesSlide" Target="../notesSlides/notesSlide13.xml"/><Relationship Id="rId12" Type="http://schemas.openxmlformats.org/officeDocument/2006/relationships/slideLayout" Target="../slideLayouts/slideLayout7.xml"/><Relationship Id="rId11" Type="http://schemas.openxmlformats.org/officeDocument/2006/relationships/tags" Target="../tags/tag316.xml"/><Relationship Id="rId10" Type="http://schemas.openxmlformats.org/officeDocument/2006/relationships/image" Target="../media/image22.png"/><Relationship Id="rId1" Type="http://schemas.openxmlformats.org/officeDocument/2006/relationships/tags" Target="../tags/tag309.xml"/></Relationships>
</file>

<file path=ppt/slides/_rels/slide21.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tags" Target="../tags/tag322.xml"/><Relationship Id="rId5" Type="http://schemas.openxmlformats.org/officeDocument/2006/relationships/tags" Target="../tags/tag321.xml"/><Relationship Id="rId4" Type="http://schemas.openxmlformats.org/officeDocument/2006/relationships/tags" Target="../tags/tag320.xml"/><Relationship Id="rId3" Type="http://schemas.openxmlformats.org/officeDocument/2006/relationships/tags" Target="../tags/tag319.xml"/><Relationship Id="rId2" Type="http://schemas.openxmlformats.org/officeDocument/2006/relationships/tags" Target="../tags/tag318.xml"/><Relationship Id="rId12" Type="http://schemas.openxmlformats.org/officeDocument/2006/relationships/notesSlide" Target="../notesSlides/notesSlide14.xml"/><Relationship Id="rId11" Type="http://schemas.openxmlformats.org/officeDocument/2006/relationships/slideLayout" Target="../slideLayouts/slideLayout7.xml"/><Relationship Id="rId10" Type="http://schemas.openxmlformats.org/officeDocument/2006/relationships/tags" Target="../tags/tag323.xml"/><Relationship Id="rId1" Type="http://schemas.openxmlformats.org/officeDocument/2006/relationships/tags" Target="../tags/tag317.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3.xml"/><Relationship Id="rId6" Type="http://schemas.openxmlformats.org/officeDocument/2006/relationships/tags" Target="../tags/tag329.xml"/><Relationship Id="rId5" Type="http://schemas.openxmlformats.org/officeDocument/2006/relationships/tags" Target="../tags/tag328.xml"/><Relationship Id="rId4" Type="http://schemas.openxmlformats.org/officeDocument/2006/relationships/tags" Target="../tags/tag327.xml"/><Relationship Id="rId3" Type="http://schemas.openxmlformats.org/officeDocument/2006/relationships/tags" Target="../tags/tag326.xml"/><Relationship Id="rId2" Type="http://schemas.openxmlformats.org/officeDocument/2006/relationships/tags" Target="../tags/tag325.xml"/><Relationship Id="rId1" Type="http://schemas.openxmlformats.org/officeDocument/2006/relationships/tags" Target="../tags/tag324.xml"/></Relationships>
</file>

<file path=ppt/slides/_rels/slide23.xml.rels><?xml version="1.0" encoding="UTF-8" standalone="yes"?>
<Relationships xmlns="http://schemas.openxmlformats.org/package/2006/relationships"><Relationship Id="rId9" Type="http://schemas.openxmlformats.org/officeDocument/2006/relationships/tags" Target="../tags/tag338.xml"/><Relationship Id="rId8" Type="http://schemas.openxmlformats.org/officeDocument/2006/relationships/tags" Target="../tags/tag337.xml"/><Relationship Id="rId7" Type="http://schemas.openxmlformats.org/officeDocument/2006/relationships/tags" Target="../tags/tag336.xml"/><Relationship Id="rId6" Type="http://schemas.openxmlformats.org/officeDocument/2006/relationships/tags" Target="../tags/tag335.xml"/><Relationship Id="rId5" Type="http://schemas.openxmlformats.org/officeDocument/2006/relationships/tags" Target="../tags/tag334.xml"/><Relationship Id="rId4" Type="http://schemas.openxmlformats.org/officeDocument/2006/relationships/tags" Target="../tags/tag333.xml"/><Relationship Id="rId3" Type="http://schemas.openxmlformats.org/officeDocument/2006/relationships/tags" Target="../tags/tag332.xml"/><Relationship Id="rId2" Type="http://schemas.openxmlformats.org/officeDocument/2006/relationships/tags" Target="../tags/tag331.xml"/><Relationship Id="rId19" Type="http://schemas.openxmlformats.org/officeDocument/2006/relationships/notesSlide" Target="../notesSlides/notesSlide16.xml"/><Relationship Id="rId18" Type="http://schemas.openxmlformats.org/officeDocument/2006/relationships/slideLayout" Target="../slideLayouts/slideLayout7.xml"/><Relationship Id="rId17" Type="http://schemas.openxmlformats.org/officeDocument/2006/relationships/tags" Target="../tags/tag346.xml"/><Relationship Id="rId16" Type="http://schemas.openxmlformats.org/officeDocument/2006/relationships/tags" Target="../tags/tag345.xml"/><Relationship Id="rId15" Type="http://schemas.openxmlformats.org/officeDocument/2006/relationships/tags" Target="../tags/tag344.xml"/><Relationship Id="rId14" Type="http://schemas.openxmlformats.org/officeDocument/2006/relationships/tags" Target="../tags/tag343.xml"/><Relationship Id="rId13" Type="http://schemas.openxmlformats.org/officeDocument/2006/relationships/tags" Target="../tags/tag342.xml"/><Relationship Id="rId12" Type="http://schemas.openxmlformats.org/officeDocument/2006/relationships/tags" Target="../tags/tag341.xml"/><Relationship Id="rId11" Type="http://schemas.openxmlformats.org/officeDocument/2006/relationships/tags" Target="../tags/tag340.xml"/><Relationship Id="rId10" Type="http://schemas.openxmlformats.org/officeDocument/2006/relationships/tags" Target="../tags/tag339.xml"/><Relationship Id="rId1" Type="http://schemas.openxmlformats.org/officeDocument/2006/relationships/tags" Target="../tags/tag330.xml"/></Relationships>
</file>

<file path=ppt/slides/_rels/slide24.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png"/><Relationship Id="rId7" Type="http://schemas.openxmlformats.org/officeDocument/2006/relationships/tags" Target="../tags/tag353.xml"/><Relationship Id="rId6" Type="http://schemas.openxmlformats.org/officeDocument/2006/relationships/tags" Target="../tags/tag352.xml"/><Relationship Id="rId5" Type="http://schemas.openxmlformats.org/officeDocument/2006/relationships/tags" Target="../tags/tag351.xml"/><Relationship Id="rId4" Type="http://schemas.openxmlformats.org/officeDocument/2006/relationships/tags" Target="../tags/tag350.xml"/><Relationship Id="rId3" Type="http://schemas.openxmlformats.org/officeDocument/2006/relationships/tags" Target="../tags/tag349.xml"/><Relationship Id="rId2" Type="http://schemas.openxmlformats.org/officeDocument/2006/relationships/tags" Target="../tags/tag348.xml"/><Relationship Id="rId12" Type="http://schemas.openxmlformats.org/officeDocument/2006/relationships/notesSlide" Target="../notesSlides/notesSlide17.xml"/><Relationship Id="rId11" Type="http://schemas.openxmlformats.org/officeDocument/2006/relationships/slideLayout" Target="../slideLayouts/slideLayout7.xml"/><Relationship Id="rId10" Type="http://schemas.openxmlformats.org/officeDocument/2006/relationships/tags" Target="../tags/tag354.xml"/><Relationship Id="rId1" Type="http://schemas.openxmlformats.org/officeDocument/2006/relationships/tags" Target="../tags/tag347.xml"/></Relationships>
</file>

<file path=ppt/slides/_rels/slide25.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image" Target="../media/image29.png"/><Relationship Id="rId7" Type="http://schemas.openxmlformats.org/officeDocument/2006/relationships/tags" Target="../tags/tag361.xml"/><Relationship Id="rId6" Type="http://schemas.openxmlformats.org/officeDocument/2006/relationships/tags" Target="../tags/tag360.xml"/><Relationship Id="rId5" Type="http://schemas.openxmlformats.org/officeDocument/2006/relationships/tags" Target="../tags/tag359.xml"/><Relationship Id="rId4" Type="http://schemas.openxmlformats.org/officeDocument/2006/relationships/tags" Target="../tags/tag358.xml"/><Relationship Id="rId3" Type="http://schemas.openxmlformats.org/officeDocument/2006/relationships/tags" Target="../tags/tag357.xml"/><Relationship Id="rId2" Type="http://schemas.openxmlformats.org/officeDocument/2006/relationships/tags" Target="../tags/tag356.xml"/><Relationship Id="rId11" Type="http://schemas.openxmlformats.org/officeDocument/2006/relationships/notesSlide" Target="../notesSlides/notesSlide18.xml"/><Relationship Id="rId10" Type="http://schemas.openxmlformats.org/officeDocument/2006/relationships/slideLayout" Target="../slideLayouts/slideLayout7.xml"/><Relationship Id="rId1" Type="http://schemas.openxmlformats.org/officeDocument/2006/relationships/tags" Target="../tags/tag355.xml"/></Relationships>
</file>

<file path=ppt/slides/_rels/slide26.xml.rels><?xml version="1.0" encoding="UTF-8" standalone="yes"?>
<Relationships xmlns="http://schemas.openxmlformats.org/package/2006/relationships"><Relationship Id="rId9" Type="http://schemas.openxmlformats.org/officeDocument/2006/relationships/tags" Target="../tags/tag370.xml"/><Relationship Id="rId8" Type="http://schemas.openxmlformats.org/officeDocument/2006/relationships/image" Target="../media/image36.png"/><Relationship Id="rId7" Type="http://schemas.openxmlformats.org/officeDocument/2006/relationships/tags" Target="../tags/tag36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tags" Target="../tags/tag364.xml"/><Relationship Id="rId11" Type="http://schemas.openxmlformats.org/officeDocument/2006/relationships/notesSlide" Target="../notesSlides/notesSlide19.xml"/><Relationship Id="rId10" Type="http://schemas.openxmlformats.org/officeDocument/2006/relationships/slideLayout" Target="../slideLayouts/slideLayout7.xml"/><Relationship Id="rId1" Type="http://schemas.openxmlformats.org/officeDocument/2006/relationships/tags" Target="../tags/tag363.xml"/></Relationships>
</file>

<file path=ppt/slides/_rels/slide27.xml.rels><?xml version="1.0" encoding="UTF-8" standalone="yes"?>
<Relationships xmlns="http://schemas.openxmlformats.org/package/2006/relationships"><Relationship Id="rId9" Type="http://schemas.openxmlformats.org/officeDocument/2006/relationships/image" Target="../media/image38.png"/><Relationship Id="rId8" Type="http://schemas.openxmlformats.org/officeDocument/2006/relationships/image" Target="../media/image37.png"/><Relationship Id="rId7" Type="http://schemas.openxmlformats.org/officeDocument/2006/relationships/tags" Target="../tags/tag377.xml"/><Relationship Id="rId6" Type="http://schemas.openxmlformats.org/officeDocument/2006/relationships/tags" Target="../tags/tag376.xml"/><Relationship Id="rId5" Type="http://schemas.openxmlformats.org/officeDocument/2006/relationships/tags" Target="../tags/tag375.xml"/><Relationship Id="rId4" Type="http://schemas.openxmlformats.org/officeDocument/2006/relationships/tags" Target="../tags/tag374.xml"/><Relationship Id="rId3" Type="http://schemas.openxmlformats.org/officeDocument/2006/relationships/tags" Target="../tags/tag373.xml"/><Relationship Id="rId2" Type="http://schemas.openxmlformats.org/officeDocument/2006/relationships/tags" Target="../tags/tag372.xml"/><Relationship Id="rId12" Type="http://schemas.openxmlformats.org/officeDocument/2006/relationships/notesSlide" Target="../notesSlides/notesSlide20.xml"/><Relationship Id="rId11" Type="http://schemas.openxmlformats.org/officeDocument/2006/relationships/slideLayout" Target="../slideLayouts/slideLayout7.xml"/><Relationship Id="rId10" Type="http://schemas.openxmlformats.org/officeDocument/2006/relationships/tags" Target="../tags/tag378.xml"/><Relationship Id="rId1" Type="http://schemas.openxmlformats.org/officeDocument/2006/relationships/tags" Target="../tags/tag371.xml"/></Relationships>
</file>

<file path=ppt/slides/_rels/slide28.xml.rels><?xml version="1.0" encoding="UTF-8" standalone="yes"?>
<Relationships xmlns="http://schemas.openxmlformats.org/package/2006/relationships"><Relationship Id="rId9" Type="http://schemas.openxmlformats.org/officeDocument/2006/relationships/tags" Target="../tags/tag386.xml"/><Relationship Id="rId8" Type="http://schemas.openxmlformats.org/officeDocument/2006/relationships/image" Target="../media/image39.png"/><Relationship Id="rId7" Type="http://schemas.openxmlformats.org/officeDocument/2006/relationships/tags" Target="../tags/tag385.xml"/><Relationship Id="rId6" Type="http://schemas.openxmlformats.org/officeDocument/2006/relationships/tags" Target="../tags/tag384.xml"/><Relationship Id="rId5" Type="http://schemas.openxmlformats.org/officeDocument/2006/relationships/tags" Target="../tags/tag383.xml"/><Relationship Id="rId4" Type="http://schemas.openxmlformats.org/officeDocument/2006/relationships/tags" Target="../tags/tag382.xml"/><Relationship Id="rId3" Type="http://schemas.openxmlformats.org/officeDocument/2006/relationships/tags" Target="../tags/tag381.xml"/><Relationship Id="rId2" Type="http://schemas.openxmlformats.org/officeDocument/2006/relationships/tags" Target="../tags/tag380.xml"/><Relationship Id="rId11" Type="http://schemas.openxmlformats.org/officeDocument/2006/relationships/notesSlide" Target="../notesSlides/notesSlide21.xml"/><Relationship Id="rId10" Type="http://schemas.openxmlformats.org/officeDocument/2006/relationships/slideLayout" Target="../slideLayouts/slideLayout7.xml"/><Relationship Id="rId1" Type="http://schemas.openxmlformats.org/officeDocument/2006/relationships/tags" Target="../tags/tag379.xml"/></Relationships>
</file>

<file path=ppt/slides/_rels/slide29.xml.rels><?xml version="1.0" encoding="UTF-8" standalone="yes"?>
<Relationships xmlns="http://schemas.openxmlformats.org/package/2006/relationships"><Relationship Id="rId9" Type="http://schemas.openxmlformats.org/officeDocument/2006/relationships/image" Target="../media/image41.png"/><Relationship Id="rId8" Type="http://schemas.openxmlformats.org/officeDocument/2006/relationships/image" Target="../media/image40.png"/><Relationship Id="rId7" Type="http://schemas.openxmlformats.org/officeDocument/2006/relationships/tags" Target="../tags/tag393.xml"/><Relationship Id="rId6" Type="http://schemas.openxmlformats.org/officeDocument/2006/relationships/tags" Target="../tags/tag392.xml"/><Relationship Id="rId5" Type="http://schemas.openxmlformats.org/officeDocument/2006/relationships/tags" Target="../tags/tag391.xml"/><Relationship Id="rId4" Type="http://schemas.openxmlformats.org/officeDocument/2006/relationships/tags" Target="../tags/tag390.xml"/><Relationship Id="rId3" Type="http://schemas.openxmlformats.org/officeDocument/2006/relationships/tags" Target="../tags/tag389.xml"/><Relationship Id="rId2" Type="http://schemas.openxmlformats.org/officeDocument/2006/relationships/tags" Target="../tags/tag388.xml"/><Relationship Id="rId12" Type="http://schemas.openxmlformats.org/officeDocument/2006/relationships/notesSlide" Target="../notesSlides/notesSlide22.xml"/><Relationship Id="rId11" Type="http://schemas.openxmlformats.org/officeDocument/2006/relationships/slideLayout" Target="../slideLayouts/slideLayout7.xml"/><Relationship Id="rId10" Type="http://schemas.openxmlformats.org/officeDocument/2006/relationships/tags" Target="../tags/tag394.xml"/><Relationship Id="rId1" Type="http://schemas.openxmlformats.org/officeDocument/2006/relationships/tags" Target="../tags/tag387.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s>
</file>

<file path=ppt/slides/_rels/slide30.xml.rels><?xml version="1.0" encoding="UTF-8" standalone="yes"?>
<Relationships xmlns="http://schemas.openxmlformats.org/package/2006/relationships"><Relationship Id="rId9" Type="http://schemas.openxmlformats.org/officeDocument/2006/relationships/image" Target="../media/image43.png"/><Relationship Id="rId8" Type="http://schemas.openxmlformats.org/officeDocument/2006/relationships/image" Target="../media/image42.png"/><Relationship Id="rId7" Type="http://schemas.openxmlformats.org/officeDocument/2006/relationships/tags" Target="../tags/tag401.xml"/><Relationship Id="rId6" Type="http://schemas.openxmlformats.org/officeDocument/2006/relationships/tags" Target="../tags/tag400.xml"/><Relationship Id="rId5" Type="http://schemas.openxmlformats.org/officeDocument/2006/relationships/tags" Target="../tags/tag399.xml"/><Relationship Id="rId4" Type="http://schemas.openxmlformats.org/officeDocument/2006/relationships/tags" Target="../tags/tag398.xml"/><Relationship Id="rId3" Type="http://schemas.openxmlformats.org/officeDocument/2006/relationships/tags" Target="../tags/tag397.xml"/><Relationship Id="rId2" Type="http://schemas.openxmlformats.org/officeDocument/2006/relationships/tags" Target="../tags/tag396.xml"/><Relationship Id="rId12" Type="http://schemas.openxmlformats.org/officeDocument/2006/relationships/notesSlide" Target="../notesSlides/notesSlide23.xml"/><Relationship Id="rId11" Type="http://schemas.openxmlformats.org/officeDocument/2006/relationships/slideLayout" Target="../slideLayouts/slideLayout7.xml"/><Relationship Id="rId10" Type="http://schemas.openxmlformats.org/officeDocument/2006/relationships/tags" Target="../tags/tag402.xml"/><Relationship Id="rId1" Type="http://schemas.openxmlformats.org/officeDocument/2006/relationships/tags" Target="../tags/tag395.xml"/></Relationships>
</file>

<file path=ppt/slides/_rels/slide31.xml.rels><?xml version="1.0" encoding="UTF-8" standalone="yes"?>
<Relationships xmlns="http://schemas.openxmlformats.org/package/2006/relationships"><Relationship Id="rId9" Type="http://schemas.openxmlformats.org/officeDocument/2006/relationships/image" Target="../media/image45.png"/><Relationship Id="rId8" Type="http://schemas.openxmlformats.org/officeDocument/2006/relationships/image" Target="../media/image44.png"/><Relationship Id="rId7" Type="http://schemas.openxmlformats.org/officeDocument/2006/relationships/tags" Target="../tags/tag409.xml"/><Relationship Id="rId6" Type="http://schemas.openxmlformats.org/officeDocument/2006/relationships/tags" Target="../tags/tag408.xml"/><Relationship Id="rId5" Type="http://schemas.openxmlformats.org/officeDocument/2006/relationships/tags" Target="../tags/tag407.xml"/><Relationship Id="rId4" Type="http://schemas.openxmlformats.org/officeDocument/2006/relationships/tags" Target="../tags/tag406.xml"/><Relationship Id="rId3" Type="http://schemas.openxmlformats.org/officeDocument/2006/relationships/tags" Target="../tags/tag405.xml"/><Relationship Id="rId2" Type="http://schemas.openxmlformats.org/officeDocument/2006/relationships/tags" Target="../tags/tag404.xml"/><Relationship Id="rId12" Type="http://schemas.openxmlformats.org/officeDocument/2006/relationships/notesSlide" Target="../notesSlides/notesSlide24.xml"/><Relationship Id="rId11" Type="http://schemas.openxmlformats.org/officeDocument/2006/relationships/slideLayout" Target="../slideLayouts/slideLayout7.xml"/><Relationship Id="rId10" Type="http://schemas.openxmlformats.org/officeDocument/2006/relationships/tags" Target="../tags/tag410.xml"/><Relationship Id="rId1" Type="http://schemas.openxmlformats.org/officeDocument/2006/relationships/tags" Target="../tags/tag403.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413.xml"/><Relationship Id="rId2" Type="http://schemas.openxmlformats.org/officeDocument/2006/relationships/tags" Target="../tags/tag412.xml"/><Relationship Id="rId1" Type="http://schemas.openxmlformats.org/officeDocument/2006/relationships/tags" Target="../tags/tag411.xml"/></Relationships>
</file>

<file path=ppt/slides/_rels/slide4.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0" Type="http://schemas.openxmlformats.org/officeDocument/2006/relationships/notesSlide" Target="../notesSlides/notesSlide1.xml"/><Relationship Id="rId2" Type="http://schemas.openxmlformats.org/officeDocument/2006/relationships/tags" Target="../tags/tag187.xml"/><Relationship Id="rId19" Type="http://schemas.openxmlformats.org/officeDocument/2006/relationships/slideLayout" Target="../slideLayouts/slideLayout7.xml"/><Relationship Id="rId18" Type="http://schemas.openxmlformats.org/officeDocument/2006/relationships/tags" Target="../tags/tag203.xml"/><Relationship Id="rId17" Type="http://schemas.openxmlformats.org/officeDocument/2006/relationships/tags" Target="../tags/tag202.xml"/><Relationship Id="rId16" Type="http://schemas.openxmlformats.org/officeDocument/2006/relationships/tags" Target="../tags/tag201.xml"/><Relationship Id="rId15" Type="http://schemas.openxmlformats.org/officeDocument/2006/relationships/tags" Target="../tags/tag200.xml"/><Relationship Id="rId14" Type="http://schemas.openxmlformats.org/officeDocument/2006/relationships/tags" Target="../tags/tag199.xml"/><Relationship Id="rId13" Type="http://schemas.openxmlformats.org/officeDocument/2006/relationships/tags" Target="../tags/tag198.xml"/><Relationship Id="rId12" Type="http://schemas.openxmlformats.org/officeDocument/2006/relationships/tags" Target="../tags/tag197.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tags" Target="../tags/tag186.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image" Target="../media/image14.png"/><Relationship Id="rId7" Type="http://schemas.openxmlformats.org/officeDocument/2006/relationships/tags" Target="../tags/tag212.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1" Type="http://schemas.openxmlformats.org/officeDocument/2006/relationships/notesSlide" Target="../notesSlides/notesSlide2.xml"/><Relationship Id="rId10" Type="http://schemas.openxmlformats.org/officeDocument/2006/relationships/slideLayout" Target="../slideLayouts/slideLayout7.xml"/><Relationship Id="rId1" Type="http://schemas.openxmlformats.org/officeDocument/2006/relationships/tags" Target="../tags/tag206.xml"/></Relationships>
</file>

<file path=ppt/slides/_rels/slide7.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image" Target="../media/image15.png"/><Relationship Id="rId7" Type="http://schemas.openxmlformats.org/officeDocument/2006/relationships/tags" Target="../tags/tag220.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1" Type="http://schemas.openxmlformats.org/officeDocument/2006/relationships/notesSlide" Target="../notesSlides/notesSlide3.xml"/><Relationship Id="rId10" Type="http://schemas.openxmlformats.org/officeDocument/2006/relationships/slideLayout" Target="../slideLayouts/slideLayout7.xml"/><Relationship Id="rId1" Type="http://schemas.openxmlformats.org/officeDocument/2006/relationships/tags" Target="../tags/tag21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2.xml"/></Relationships>
</file>

<file path=ppt/slides/_rels/slide9.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tags" Target="../tags/tag229.xml"/><Relationship Id="rId6" Type="http://schemas.openxmlformats.org/officeDocument/2006/relationships/tags" Target="../tags/tag228.xml"/><Relationship Id="rId5" Type="http://schemas.openxmlformats.org/officeDocument/2006/relationships/tags" Target="../tags/tag227.xml"/><Relationship Id="rId4" Type="http://schemas.openxmlformats.org/officeDocument/2006/relationships/tags" Target="../tags/tag226.xml"/><Relationship Id="rId3" Type="http://schemas.openxmlformats.org/officeDocument/2006/relationships/tags" Target="../tags/tag225.xml"/><Relationship Id="rId2" Type="http://schemas.openxmlformats.org/officeDocument/2006/relationships/tags" Target="../tags/tag224.xml"/><Relationship Id="rId18" Type="http://schemas.openxmlformats.org/officeDocument/2006/relationships/notesSlide" Target="../notesSlides/notesSlide4.xml"/><Relationship Id="rId17" Type="http://schemas.openxmlformats.org/officeDocument/2006/relationships/slideLayout" Target="../slideLayouts/slideLayout7.xml"/><Relationship Id="rId16" Type="http://schemas.openxmlformats.org/officeDocument/2006/relationships/tags" Target="../tags/tag238.xml"/><Relationship Id="rId15" Type="http://schemas.openxmlformats.org/officeDocument/2006/relationships/tags" Target="../tags/tag237.xml"/><Relationship Id="rId14" Type="http://schemas.openxmlformats.org/officeDocument/2006/relationships/tags" Target="../tags/tag236.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tags" Target="../tags/tag2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588010" y="2461895"/>
            <a:ext cx="6948805" cy="951865"/>
          </a:xfrm>
        </p:spPr>
        <p:txBody>
          <a:bodyPr>
            <a:normAutofit fontScale="90000"/>
          </a:bodyPr>
          <a:lstStyle/>
          <a:p>
            <a:r>
              <a:rPr lang="zh-CN" altLang="en-US" sz="3110" dirty="0"/>
              <a:t>算法辅助</a:t>
            </a:r>
            <a:br>
              <a:rPr lang="zh-CN" altLang="en-US" sz="3110" dirty="0"/>
            </a:br>
            <a:r>
              <a:rPr lang="zh-CN" altLang="en-US" sz="3110" dirty="0"/>
              <a:t>金属</a:t>
            </a:r>
            <a:r>
              <a:rPr lang="en-US" altLang="zh-CN" sz="3110" dirty="0"/>
              <a:t>-</a:t>
            </a:r>
            <a:r>
              <a:rPr lang="zh-CN" altLang="en-US" sz="3110" dirty="0"/>
              <a:t>硅肖特基结光电探测器设计</a:t>
            </a:r>
            <a:endParaRPr lang="zh-CN" altLang="en-US" sz="3110" dirty="0"/>
          </a:p>
        </p:txBody>
      </p:sp>
      <p:sp>
        <p:nvSpPr>
          <p:cNvPr id="5" name="副标题 4"/>
          <p:cNvSpPr>
            <a:spLocks noGrp="1"/>
          </p:cNvSpPr>
          <p:nvPr>
            <p:ph type="subTitle" idx="1"/>
            <p:custDataLst>
              <p:tags r:id="rId2"/>
            </p:custDataLst>
          </p:nvPr>
        </p:nvSpPr>
        <p:spPr/>
        <p:txBody>
          <a:bodyPr/>
          <a:lstStyle/>
          <a:p>
            <a:r>
              <a:rPr lang="en-US" altLang="zh-CN" dirty="0"/>
              <a:t>PROGRAM </a:t>
            </a:r>
            <a:r>
              <a:rPr lang="en-US" altLang="zh-CN" dirty="0"/>
              <a:t>REPORT</a:t>
            </a:r>
            <a:endParaRPr lang="en-US" altLang="zh-CN" dirty="0"/>
          </a:p>
        </p:txBody>
      </p:sp>
      <p:sp>
        <p:nvSpPr>
          <p:cNvPr id="6" name="圆角矩形 138"/>
          <p:cNvSpPr/>
          <p:nvPr>
            <p:custDataLst>
              <p:tags r:id="rId3"/>
            </p:custDataLst>
          </p:nvPr>
        </p:nvSpPr>
        <p:spPr>
          <a:xfrm>
            <a:off x="1355725" y="5835650"/>
            <a:ext cx="667385" cy="267970"/>
          </a:xfrm>
          <a:prstGeom prst="roundRect">
            <a:avLst>
              <a:gd name="adj" fmla="val 50000"/>
            </a:avLst>
          </a:prstGeom>
          <a:gradFill>
            <a:gsLst>
              <a:gs pos="0">
                <a:srgbClr val="60B2FF"/>
              </a:gs>
              <a:gs pos="100000">
                <a:srgbClr val="1185FE"/>
              </a:gs>
            </a:gsLst>
            <a:lin ang="2700000" scaled="0"/>
          </a:gradFill>
          <a:ln>
            <a:noFill/>
          </a:ln>
          <a:effectLst>
            <a:outerShdw blurRad="215900" dist="76200" dir="2700000" sx="98000" sy="98000" algn="tl" rotWithShape="0">
              <a:srgbClr val="1185F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custDataLst>
              <p:tags r:id="rId4"/>
            </p:custDataLst>
          </p:nvPr>
        </p:nvSpPr>
        <p:spPr>
          <a:xfrm>
            <a:off x="588010" y="5836920"/>
            <a:ext cx="683895" cy="275590"/>
          </a:xfrm>
          <a:prstGeom prst="rect">
            <a:avLst/>
          </a:prstGeom>
          <a:noFill/>
        </p:spPr>
        <p:txBody>
          <a:bodyPr wrap="square" rtlCol="0" anchor="t">
            <a:spAutoFit/>
          </a:bodyPr>
          <a:lstStyle/>
          <a:p>
            <a:pPr algn="ctr"/>
            <a:r>
              <a:rPr lang="en-US" altLang="zh-CN" sz="1200" b="1">
                <a:solidFill>
                  <a:srgbClr val="C6C7D4"/>
                </a:solidFill>
                <a:sym typeface="+mn-ea"/>
              </a:rPr>
              <a:t>2023</a:t>
            </a:r>
            <a:endParaRPr lang="en-US" altLang="zh-CN" sz="1200" b="1">
              <a:solidFill>
                <a:srgbClr val="C6C7D4"/>
              </a:solidFill>
              <a:sym typeface="+mn-ea"/>
            </a:endParaRPr>
          </a:p>
        </p:txBody>
      </p:sp>
      <p:sp>
        <p:nvSpPr>
          <p:cNvPr id="8" name="文本框 7"/>
          <p:cNvSpPr txBox="1"/>
          <p:nvPr>
            <p:custDataLst>
              <p:tags r:id="rId5"/>
            </p:custDataLst>
          </p:nvPr>
        </p:nvSpPr>
        <p:spPr>
          <a:xfrm>
            <a:off x="1339215" y="5829300"/>
            <a:ext cx="683895" cy="275590"/>
          </a:xfrm>
          <a:prstGeom prst="rect">
            <a:avLst/>
          </a:prstGeom>
          <a:noFill/>
        </p:spPr>
        <p:txBody>
          <a:bodyPr wrap="square" rtlCol="0" anchor="t">
            <a:spAutoFit/>
          </a:bodyPr>
          <a:lstStyle/>
          <a:p>
            <a:pPr algn="ctr"/>
            <a:r>
              <a:rPr lang="en-US" altLang="zh-CN" sz="1200" b="1" dirty="0">
                <a:solidFill>
                  <a:srgbClr val="F2FAFF"/>
                </a:solidFill>
                <a:sym typeface="+mn-ea"/>
              </a:rPr>
              <a:t>2024</a:t>
            </a:r>
            <a:endParaRPr lang="en-US" altLang="zh-CN" sz="1200" b="1" dirty="0">
              <a:solidFill>
                <a:srgbClr val="F2FAFF"/>
              </a:solidFill>
              <a:sym typeface="+mn-ea"/>
            </a:endParaRPr>
          </a:p>
        </p:txBody>
      </p:sp>
      <p:sp>
        <p:nvSpPr>
          <p:cNvPr id="9" name="文本框 8"/>
          <p:cNvSpPr txBox="1"/>
          <p:nvPr>
            <p:custDataLst>
              <p:tags r:id="rId6"/>
            </p:custDataLst>
          </p:nvPr>
        </p:nvSpPr>
        <p:spPr>
          <a:xfrm>
            <a:off x="2090420" y="5836920"/>
            <a:ext cx="683895" cy="275590"/>
          </a:xfrm>
          <a:prstGeom prst="rect">
            <a:avLst/>
          </a:prstGeom>
          <a:noFill/>
        </p:spPr>
        <p:txBody>
          <a:bodyPr wrap="square" rtlCol="0" anchor="t">
            <a:spAutoFit/>
          </a:bodyPr>
          <a:lstStyle/>
          <a:p>
            <a:pPr algn="ctr"/>
            <a:r>
              <a:rPr lang="en-US" altLang="zh-CN" sz="1200" b="1">
                <a:solidFill>
                  <a:srgbClr val="C6C7D4"/>
                </a:solidFill>
                <a:sym typeface="+mn-ea"/>
              </a:rPr>
              <a:t>2025</a:t>
            </a:r>
            <a:endParaRPr lang="en-US" altLang="zh-CN" sz="1200" b="1">
              <a:solidFill>
                <a:srgbClr val="C6C7D4"/>
              </a:solidFill>
              <a:sym typeface="+mn-ea"/>
            </a:endParaRPr>
          </a:p>
        </p:txBody>
      </p:sp>
      <p:sp>
        <p:nvSpPr>
          <p:cNvPr id="2" name="文本框 1"/>
          <p:cNvSpPr txBox="1"/>
          <p:nvPr/>
        </p:nvSpPr>
        <p:spPr>
          <a:xfrm>
            <a:off x="655320" y="4314190"/>
            <a:ext cx="5033010" cy="368300"/>
          </a:xfrm>
          <a:prstGeom prst="rect">
            <a:avLst/>
          </a:prstGeom>
          <a:noFill/>
        </p:spPr>
        <p:txBody>
          <a:bodyPr wrap="square" rtlCol="0">
            <a:spAutoFit/>
          </a:bodyPr>
          <a:p>
            <a:r>
              <a:rPr lang="zh-CN" altLang="en-US"/>
              <a:t>南京大学电子科学与工程学院</a:t>
            </a:r>
            <a:r>
              <a:rPr lang="en-US" altLang="zh-CN"/>
              <a:t> </a:t>
            </a:r>
            <a:r>
              <a:rPr lang="zh-CN" altLang="en-US"/>
              <a:t>杨浩然</a:t>
            </a:r>
            <a:endParaRPr lang="zh-CN" altLang="en-US"/>
          </a:p>
        </p:txBody>
      </p:sp>
    </p:spTree>
    <p:custDataLst>
      <p:tags r:id="rId7"/>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dirty="0"/>
              <a:t>研究</a:t>
            </a:r>
            <a:r>
              <a:rPr lang="zh-CN" altLang="en-US" dirty="0"/>
              <a:t>内容</a:t>
            </a:r>
            <a:endParaRPr lang="zh-CN" altLang="en-US" dirty="0"/>
          </a:p>
        </p:txBody>
      </p:sp>
      <p:sp>
        <p:nvSpPr>
          <p:cNvPr id="4" name="文本占位符 3"/>
          <p:cNvSpPr>
            <a:spLocks noGrp="1"/>
          </p:cNvSpPr>
          <p:nvPr>
            <p:ph type="body" idx="1"/>
            <p:custDataLst>
              <p:tags r:id="rId2"/>
            </p:custDataLst>
          </p:nvPr>
        </p:nvSpPr>
        <p:spPr/>
        <p:txBody>
          <a:bodyPr/>
          <a:lstStyle/>
          <a:p>
            <a:r>
              <a:rPr dirty="0"/>
              <a:t>关键词</a:t>
            </a:r>
            <a:r>
              <a:rPr lang="en-US" altLang="zh-CN" dirty="0"/>
              <a:t>：</a:t>
            </a:r>
            <a:r>
              <a:rPr dirty="0"/>
              <a:t>仿真建模</a:t>
            </a:r>
            <a:r>
              <a:rPr lang="en-US" altLang="zh-CN" dirty="0"/>
              <a:t>；</a:t>
            </a:r>
            <a:r>
              <a:rPr dirty="0"/>
              <a:t>数据集构建</a:t>
            </a:r>
            <a:r>
              <a:rPr lang="en-US" altLang="zh-CN" dirty="0"/>
              <a:t>；</a:t>
            </a:r>
            <a:r>
              <a:rPr dirty="0"/>
              <a:t>算法编写与调试</a:t>
            </a:r>
            <a:r>
              <a:rPr lang="en-US" altLang="zh-CN" dirty="0"/>
              <a:t>；</a:t>
            </a:r>
            <a:r>
              <a:rPr dirty="0"/>
              <a:t>粒子群算法</a:t>
            </a:r>
            <a:r>
              <a:rPr lang="en-US" altLang="zh-CN" dirty="0"/>
              <a:t>；</a:t>
            </a:r>
            <a:endParaRPr dirty="0"/>
          </a:p>
        </p:txBody>
      </p:sp>
      <p:sp>
        <p:nvSpPr>
          <p:cNvPr id="5" name="文本占位符 4"/>
          <p:cNvSpPr>
            <a:spLocks noGrp="1"/>
          </p:cNvSpPr>
          <p:nvPr>
            <p:ph type="body" sz="quarter" idx="14"/>
            <p:custDataLst>
              <p:tags r:id="rId3"/>
            </p:custDataLst>
          </p:nvPr>
        </p:nvSpPr>
        <p:spPr/>
        <p:txBody>
          <a:bodyPr>
            <a:normAutofit/>
          </a:bodyPr>
          <a:lstStyle/>
          <a:p>
            <a:r>
              <a:rPr lang="en-US" altLang="zh-CN" dirty="0"/>
              <a:t>PROGRAM </a:t>
            </a:r>
            <a:r>
              <a:rPr lang="en-US" altLang="zh-CN" dirty="0"/>
              <a:t>REPORT</a:t>
            </a:r>
            <a:endParaRPr lang="en-US" altLang="zh-CN" dirty="0"/>
          </a:p>
        </p:txBody>
      </p:sp>
      <p:sp>
        <p:nvSpPr>
          <p:cNvPr id="6" name="文本框 5"/>
          <p:cNvSpPr txBox="1"/>
          <p:nvPr>
            <p:custDataLst>
              <p:tags r:id="rId4"/>
            </p:custDataLst>
          </p:nvPr>
        </p:nvSpPr>
        <p:spPr>
          <a:xfrm>
            <a:off x="759460" y="1849755"/>
            <a:ext cx="2633980" cy="1341120"/>
          </a:xfrm>
          <a:prstGeom prst="rect">
            <a:avLst/>
          </a:prstGeom>
          <a:noFill/>
          <a:ln>
            <a:noFill/>
          </a:ln>
          <a:effectLst/>
        </p:spPr>
        <p:txBody>
          <a:bodyPr wrap="square" rtlCol="0">
            <a:noAutofit/>
          </a:bodyPr>
          <a:lstStyle/>
          <a:p>
            <a:pPr algn="l"/>
            <a:r>
              <a:rPr lang="en-US" altLang="zh-CN" sz="8800" b="1">
                <a:ln w="25400">
                  <a:noFill/>
                </a:ln>
                <a:solidFill>
                  <a:schemeClr val="bg1"/>
                </a:solidFill>
                <a:uFillTx/>
                <a:latin typeface="Caros Heavy" panose="020B0903030302020204" charset="0"/>
                <a:cs typeface="Caros Heavy" panose="020B0903030302020204" charset="0"/>
                <a:sym typeface="+mn-ea"/>
              </a:rPr>
              <a:t>02</a:t>
            </a:r>
            <a:endParaRPr lang="en-US" altLang="zh-CN" sz="8800" b="1">
              <a:ln w="25400">
                <a:noFill/>
              </a:ln>
              <a:solidFill>
                <a:schemeClr val="bg1"/>
              </a:solidFill>
              <a:uFillTx/>
              <a:latin typeface="Caros Heavy" panose="020B0903030302020204" charset="0"/>
              <a:cs typeface="Caros Heavy" panose="020B0903030302020204" charset="0"/>
              <a:sym typeface="+mn-ea"/>
            </a:endParaRPr>
          </a:p>
        </p:txBody>
      </p:sp>
      <p:sp>
        <p:nvSpPr>
          <p:cNvPr id="7" name="文本框 6"/>
          <p:cNvSpPr txBox="1"/>
          <p:nvPr>
            <p:custDataLst>
              <p:tags r:id="rId5"/>
            </p:custDataLst>
          </p:nvPr>
        </p:nvSpPr>
        <p:spPr>
          <a:xfrm>
            <a:off x="10631170" y="5692140"/>
            <a:ext cx="779780" cy="329565"/>
          </a:xfrm>
          <a:prstGeom prst="wedgeRoundRectCallout">
            <a:avLst>
              <a:gd name="adj1" fmla="val -58306"/>
              <a:gd name="adj2" fmla="val 31695"/>
              <a:gd name="adj3" fmla="val 16667"/>
            </a:avLst>
          </a:prstGeom>
          <a:solidFill>
            <a:schemeClr val="bg1"/>
          </a:solidFill>
        </p:spPr>
        <p:txBody>
          <a:bodyPr wrap="square" rtlCol="0" anchor="ctr" anchorCtr="0"/>
          <a:lstStyle/>
          <a:p>
            <a:pPr algn="ctr">
              <a:lnSpc>
                <a:spcPct val="90000"/>
              </a:lnSpc>
              <a:spcBef>
                <a:spcPts val="0"/>
              </a:spcBef>
              <a:spcAft>
                <a:spcPts val="0"/>
              </a:spcAft>
            </a:pPr>
            <a:r>
              <a:rPr lang="en-US" sz="1400" b="1" cap="all">
                <a:solidFill>
                  <a:schemeClr val="accent1"/>
                </a:solidFill>
                <a:uFillTx/>
                <a:latin typeface="Arial" panose="020B0604020202020204" pitchFamily="34" charset="0"/>
                <a:ea typeface="华文细黑" panose="02010600040101010101" charset="-122"/>
                <a:cs typeface="Arial" panose="020B0604020202020204" pitchFamily="34" charset="0"/>
                <a:sym typeface="+mn-ea"/>
              </a:rPr>
              <a:t>#2024</a:t>
            </a:r>
            <a:endParaRPr lang="en-US" sz="1400" b="1" cap="all">
              <a:solidFill>
                <a:schemeClr val="accent1"/>
              </a:solidFill>
              <a:uFillTx/>
              <a:latin typeface="Arial" panose="020B0604020202020204" pitchFamily="34" charset="0"/>
              <a:ea typeface="华文细黑" panose="02010600040101010101" charset="-122"/>
              <a:cs typeface="Arial" panose="020B0604020202020204" pitchFamily="34" charset="0"/>
              <a:sym typeface="+mn-ea"/>
            </a:endParaRPr>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1"/>
            </p:custDataLst>
          </p:nvPr>
        </p:nvSpPr>
        <p:spPr>
          <a:xfrm rot="5400000">
            <a:off x="5169535" y="-5168265"/>
            <a:ext cx="1853565" cy="12192000"/>
          </a:xfrm>
          <a:prstGeom prst="rect">
            <a:avLst/>
          </a:prstGeom>
          <a:gradFill>
            <a:gsLst>
              <a:gs pos="100000">
                <a:srgbClr val="70B6FF">
                  <a:alpha val="100000"/>
                </a:srgbClr>
              </a:gs>
              <a:gs pos="9000">
                <a:schemeClr val="accent1"/>
              </a:gs>
              <a:gs pos="100000">
                <a:schemeClr val="accent1">
                  <a:lumMod val="20000"/>
                  <a:lumOff val="80000"/>
                </a:schemeClr>
              </a:gs>
            </a:gsLst>
            <a:lin ang="10800000" scaled="0"/>
          </a:gra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p>
        </p:txBody>
      </p:sp>
      <p:sp>
        <p:nvSpPr>
          <p:cNvPr id="11" name="圆角矩形 10"/>
          <p:cNvSpPr/>
          <p:nvPr>
            <p:custDataLst>
              <p:tags r:id="rId2"/>
            </p:custDataLst>
          </p:nvPr>
        </p:nvSpPr>
        <p:spPr>
          <a:xfrm>
            <a:off x="2853055" y="294640"/>
            <a:ext cx="6630035" cy="686435"/>
          </a:xfrm>
          <a:prstGeom prst="roundRect">
            <a:avLst>
              <a:gd name="adj" fmla="val 50000"/>
            </a:avLst>
          </a:prstGeom>
          <a:gradFill>
            <a:gsLst>
              <a:gs pos="100000">
                <a:schemeClr val="bg1">
                  <a:alpha val="100000"/>
                </a:schemeClr>
              </a:gs>
              <a:gs pos="0">
                <a:schemeClr val="bg1">
                  <a:alpha val="100000"/>
                </a:schemeClr>
              </a:gs>
            </a:gsLst>
            <a:lin ang="10800000" scaled="0"/>
          </a:gradFill>
          <a:ln>
            <a:noFill/>
          </a:ln>
          <a:effectLst>
            <a:outerShdw blurRad="368300" dist="165100" dir="2700000" algn="tl" rotWithShape="0">
              <a:schemeClr val="accent1">
                <a:lumMod val="75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nvGrpSpPr>
          <p:cNvPr id="13" name="组合 12"/>
          <p:cNvGrpSpPr/>
          <p:nvPr>
            <p:custDataLst>
              <p:tags r:id="rId3"/>
            </p:custDataLst>
          </p:nvPr>
        </p:nvGrpSpPr>
        <p:grpSpPr>
          <a:xfrm>
            <a:off x="8926195" y="981075"/>
            <a:ext cx="234950" cy="226695"/>
            <a:chOff x="1762" y="4507"/>
            <a:chExt cx="448" cy="432"/>
          </a:xfrm>
        </p:grpSpPr>
        <p:sp>
          <p:nvSpPr>
            <p:cNvPr id="14" name="椭圆 13"/>
            <p:cNvSpPr/>
            <p:nvPr>
              <p:custDataLst>
                <p:tags r:id="rId4"/>
              </p:custDataLst>
            </p:nvPr>
          </p:nvSpPr>
          <p:spPr>
            <a:xfrm>
              <a:off x="1762" y="4507"/>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cxnSp>
          <p:nvCxnSpPr>
            <p:cNvPr id="16" name="直接连接符 15"/>
            <p:cNvCxnSpPr/>
            <p:nvPr>
              <p:custDataLst>
                <p:tags r:id="rId5"/>
              </p:custDataLst>
            </p:nvPr>
          </p:nvCxnSpPr>
          <p:spPr>
            <a:xfrm>
              <a:off x="2102" y="4845"/>
              <a:ext cx="108" cy="9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custDataLst>
              <p:tags r:id="rId6"/>
            </p:custDataLst>
          </p:nvPr>
        </p:nvSpPr>
        <p:spPr>
          <a:xfrm>
            <a:off x="3270250" y="300355"/>
            <a:ext cx="5335270" cy="680720"/>
          </a:xfrm>
          <a:prstGeom prst="rect">
            <a:avLst/>
          </a:prstGeom>
        </p:spPr>
        <p:txBody>
          <a:bodyPr vert="horz" lIns="90000" tIns="46800" rIns="90000" bIns="46800" rtlCol="0" anchor="ctr" anchorCtr="0">
            <a:normAutofit/>
          </a:bodyPr>
          <a:lstStyle>
            <a:defPPr>
              <a:defRPr lang="zh-CN"/>
            </a:defPPr>
            <a:lvl1pPr fontAlgn="auto">
              <a:lnSpc>
                <a:spcPct val="100000"/>
              </a:lnSpc>
              <a:spcBef>
                <a:spcPct val="0"/>
              </a:spcBef>
              <a:buNone/>
              <a:defRPr sz="2400" b="1" u="none" strike="noStrike" cap="none" spc="0" normalizeH="0" baseline="0">
                <a:solidFill>
                  <a:schemeClr val="tx2"/>
                </a:solidFill>
                <a:uFillTx/>
                <a:latin typeface="+mj-lt"/>
                <a:ea typeface="+mj-ea"/>
                <a:cs typeface="+mj-cs"/>
              </a:defRPr>
            </a:lvl1pPr>
          </a:lstStyle>
          <a:p>
            <a:pPr algn="ctr"/>
            <a:r>
              <a:rPr lang="zh-CN" altLang="en-US">
                <a:solidFill>
                  <a:schemeClr val="accent1">
                    <a:lumMod val="50000"/>
                  </a:schemeClr>
                </a:solidFill>
                <a:latin typeface="Arial" panose="020B0604020202020204" pitchFamily="34" charset="0"/>
                <a:ea typeface="微软雅黑" panose="020B0503020204020204" charset="-122"/>
              </a:rPr>
              <a:t>算法辅助</a:t>
            </a:r>
            <a:r>
              <a:rPr lang="zh-CN" altLang="en-US">
                <a:solidFill>
                  <a:schemeClr val="accent1">
                    <a:lumMod val="50000"/>
                  </a:schemeClr>
                </a:solidFill>
                <a:latin typeface="Arial" panose="020B0604020202020204" pitchFamily="34" charset="0"/>
                <a:ea typeface="微软雅黑" panose="020B0503020204020204" charset="-122"/>
              </a:rPr>
              <a:t>具体流程</a:t>
            </a:r>
            <a:endParaRPr lang="zh-CN" altLang="en-US">
              <a:solidFill>
                <a:schemeClr val="accent1">
                  <a:lumMod val="50000"/>
                </a:schemeClr>
              </a:solidFill>
              <a:latin typeface="Arial" panose="020B0604020202020204" pitchFamily="34" charset="0"/>
              <a:ea typeface="微软雅黑" panose="020B0503020204020204" charset="-122"/>
            </a:endParaRPr>
          </a:p>
        </p:txBody>
      </p:sp>
      <p:sp>
        <p:nvSpPr>
          <p:cNvPr id="4" name="文本框 3"/>
          <p:cNvSpPr txBox="1"/>
          <p:nvPr>
            <p:custDataLst>
              <p:tags r:id="rId7"/>
            </p:custDataLst>
          </p:nvPr>
        </p:nvSpPr>
        <p:spPr>
          <a:xfrm>
            <a:off x="1849120" y="981075"/>
            <a:ext cx="8819515" cy="1688465"/>
          </a:xfrm>
          <a:prstGeom prst="rect">
            <a:avLst/>
          </a:prstGeom>
        </p:spPr>
        <p:txBody>
          <a:bodyPr vert="horz" lIns="90000" tIns="46800" rIns="90000" bIns="46800" rtlCol="0" anchor="t" anchorCtr="0">
            <a:normAutofit/>
          </a:bodyPr>
          <a:lstStyle>
            <a:defPPr>
              <a:defRPr lang="zh-CN"/>
            </a:defPPr>
            <a:lvl1pPr algn="ctr" fontAlgn="auto">
              <a:lnSpc>
                <a:spcPct val="160000"/>
              </a:lnSpc>
              <a:spcBef>
                <a:spcPct val="0"/>
              </a:spcBef>
              <a:buNone/>
              <a:defRPr sz="1600" b="0" u="none" strike="noStrike" cap="none" spc="0" normalizeH="0" baseline="0">
                <a:solidFill>
                  <a:schemeClr val="bg2"/>
                </a:solidFill>
                <a:uFillTx/>
                <a:latin typeface="+mj-lt"/>
                <a:ea typeface="+mj-ea"/>
                <a:cs typeface="+mj-cs"/>
              </a:defRPr>
            </a:lvl1pPr>
          </a:lstStyle>
          <a:p>
            <a:pPr algn="l"/>
            <a:r>
              <a:rPr lang="en-US" altLang="zh-CN" sz="2000" dirty="0">
                <a:solidFill>
                  <a:schemeClr val="bg1"/>
                </a:solidFill>
                <a:latin typeface="Arial" panose="020B0604020202020204" pitchFamily="34" charset="0"/>
                <a:ea typeface="微软雅黑" panose="020B0503020204020204" charset="-122"/>
              </a:rPr>
              <a:t>FDTD</a:t>
            </a:r>
            <a:r>
              <a:rPr lang="zh-CN" altLang="en-US" sz="2000" dirty="0">
                <a:solidFill>
                  <a:schemeClr val="bg1"/>
                </a:solidFill>
                <a:latin typeface="Arial" panose="020B0604020202020204" pitchFamily="34" charset="0"/>
                <a:ea typeface="微软雅黑" panose="020B0503020204020204" charset="-122"/>
              </a:rPr>
              <a:t>建模仿真</a:t>
            </a:r>
            <a:r>
              <a:rPr lang="en-US" altLang="zh-CN" sz="2000" dirty="0">
                <a:solidFill>
                  <a:schemeClr val="bg1"/>
                </a:solidFill>
                <a:latin typeface="Arial" panose="020B0604020202020204" pitchFamily="34" charset="0"/>
                <a:ea typeface="微软雅黑" panose="020B0503020204020204" charset="-122"/>
              </a:rPr>
              <a:t>，</a:t>
            </a:r>
            <a:r>
              <a:rPr lang="zh-CN" altLang="en-US" sz="2000" dirty="0">
                <a:solidFill>
                  <a:schemeClr val="bg1"/>
                </a:solidFill>
                <a:latin typeface="Arial" panose="020B0604020202020204" pitchFamily="34" charset="0"/>
                <a:ea typeface="微软雅黑" panose="020B0503020204020204" charset="-122"/>
              </a:rPr>
              <a:t>神经网络辅助平均吸收率预测</a:t>
            </a:r>
            <a:r>
              <a:rPr lang="en-US" altLang="zh-CN" sz="2000" dirty="0">
                <a:solidFill>
                  <a:schemeClr val="bg1"/>
                </a:solidFill>
                <a:latin typeface="Arial" panose="020B0604020202020204" pitchFamily="34" charset="0"/>
                <a:ea typeface="微软雅黑" panose="020B0503020204020204" charset="-122"/>
              </a:rPr>
              <a:t>，PSO</a:t>
            </a:r>
            <a:r>
              <a:rPr lang="zh-CN" altLang="en-US" sz="2000" dirty="0">
                <a:solidFill>
                  <a:schemeClr val="bg1"/>
                </a:solidFill>
                <a:latin typeface="Arial" panose="020B0604020202020204" pitchFamily="34" charset="0"/>
                <a:ea typeface="微软雅黑" panose="020B0503020204020204" charset="-122"/>
              </a:rPr>
              <a:t>算法辅助优化结构参数</a:t>
            </a:r>
            <a:endParaRPr lang="en-US" altLang="zh-CN" sz="2000" dirty="0">
              <a:solidFill>
                <a:schemeClr val="bg1"/>
              </a:solidFill>
              <a:latin typeface="Arial" panose="020B0604020202020204" pitchFamily="34" charset="0"/>
              <a:ea typeface="微软雅黑" panose="020B0503020204020204" charset="-122"/>
            </a:endParaRPr>
          </a:p>
        </p:txBody>
      </p:sp>
      <p:sp>
        <p:nvSpPr>
          <p:cNvPr id="7" name="文本框 6"/>
          <p:cNvSpPr txBox="1"/>
          <p:nvPr/>
        </p:nvSpPr>
        <p:spPr>
          <a:xfrm>
            <a:off x="5243195" y="2042795"/>
            <a:ext cx="6629400" cy="3752850"/>
          </a:xfrm>
          <a:prstGeom prst="rect">
            <a:avLst/>
          </a:prstGeom>
          <a:noFill/>
        </p:spPr>
        <p:txBody>
          <a:bodyPr wrap="square" rtlCol="0">
            <a:noAutofit/>
          </a:bodyPr>
          <a:p>
            <a:pPr marL="360045" indent="0" algn="l" fontAlgn="auto">
              <a:lnSpc>
                <a:spcPct val="150000"/>
              </a:lnSpc>
            </a:pPr>
            <a:r>
              <a:rPr lang="en-US" altLang="zh-CN" sz="2400"/>
              <a:t>（1）FDTD</a:t>
            </a:r>
            <a:r>
              <a:rPr lang="zh-CN" altLang="en-US" sz="2400"/>
              <a:t>搭建仿真平台</a:t>
            </a:r>
            <a:endParaRPr lang="en-US" altLang="zh-CN" sz="2400"/>
          </a:p>
          <a:p>
            <a:pPr marL="360045" indent="0" algn="l" fontAlgn="auto">
              <a:lnSpc>
                <a:spcPct val="150000"/>
              </a:lnSpc>
            </a:pPr>
            <a:r>
              <a:rPr lang="en-US" altLang="zh-CN" sz="2400"/>
              <a:t>（2）</a:t>
            </a:r>
            <a:r>
              <a:rPr lang="zh-CN" altLang="en-US" sz="2400"/>
              <a:t>使用</a:t>
            </a:r>
            <a:r>
              <a:rPr lang="en-US" altLang="zh-CN" sz="2400"/>
              <a:t>API</a:t>
            </a:r>
            <a:r>
              <a:rPr lang="zh-CN" altLang="en-US" sz="2400"/>
              <a:t>调用自动改变结构参数进行仿真获得平均吸收率</a:t>
            </a:r>
            <a:endParaRPr lang="zh-CN" altLang="en-US" sz="2400"/>
          </a:p>
          <a:p>
            <a:pPr marL="360045" indent="0" algn="l" fontAlgn="auto">
              <a:lnSpc>
                <a:spcPct val="150000"/>
              </a:lnSpc>
            </a:pPr>
            <a:r>
              <a:rPr lang="en-US" altLang="zh-CN" sz="2400"/>
              <a:t>（3）</a:t>
            </a:r>
            <a:r>
              <a:rPr lang="zh-CN" altLang="en-US" sz="2400"/>
              <a:t>利用神经网络来代替</a:t>
            </a:r>
            <a:r>
              <a:rPr lang="en-US" altLang="zh-CN" sz="2400"/>
              <a:t>FDTD</a:t>
            </a:r>
            <a:r>
              <a:rPr lang="zh-CN" altLang="en-US" sz="2400"/>
              <a:t>进行平均吸收率的预测</a:t>
            </a:r>
            <a:r>
              <a:rPr lang="en-US" altLang="zh-CN" sz="2400"/>
              <a:t>，</a:t>
            </a:r>
            <a:r>
              <a:rPr lang="zh-CN" altLang="en-US" sz="2400"/>
              <a:t>使用第二步所构建的数据集进行网络训练</a:t>
            </a:r>
            <a:r>
              <a:rPr lang="en-US" altLang="zh-CN" sz="2400"/>
              <a:t>（</a:t>
            </a:r>
            <a:r>
              <a:rPr lang="zh-CN" altLang="en-US" sz="2400"/>
              <a:t>此处使用</a:t>
            </a:r>
            <a:r>
              <a:rPr lang="en-US" altLang="zh-CN" sz="2400"/>
              <a:t>MLP</a:t>
            </a:r>
            <a:r>
              <a:rPr lang="zh-CN" altLang="en-US" sz="2400"/>
              <a:t>网络</a:t>
            </a:r>
            <a:r>
              <a:rPr lang="en-US" altLang="zh-CN" sz="2400"/>
              <a:t>）</a:t>
            </a:r>
            <a:endParaRPr lang="en-US" altLang="zh-CN" sz="2400"/>
          </a:p>
          <a:p>
            <a:pPr marL="360045" indent="0" algn="l" fontAlgn="auto">
              <a:lnSpc>
                <a:spcPct val="150000"/>
              </a:lnSpc>
            </a:pPr>
            <a:r>
              <a:rPr lang="en-US" altLang="zh-CN" sz="2400"/>
              <a:t>（4）</a:t>
            </a:r>
            <a:r>
              <a:rPr lang="zh-CN" altLang="en-US" sz="2400"/>
              <a:t>利用</a:t>
            </a:r>
            <a:r>
              <a:rPr lang="en-US" altLang="zh-CN" sz="2400"/>
              <a:t>PSO</a:t>
            </a:r>
            <a:r>
              <a:rPr lang="zh-CN" altLang="en-US" sz="2400"/>
              <a:t>算法进行结构参数优化</a:t>
            </a:r>
            <a:r>
              <a:rPr lang="en-US" altLang="zh-CN" sz="2400"/>
              <a:t>，</a:t>
            </a:r>
            <a:r>
              <a:rPr lang="zh-CN" altLang="en-US" sz="2400"/>
              <a:t>最终收敛得到最优的结构参数</a:t>
            </a:r>
            <a:endParaRPr lang="zh-CN" altLang="en-US" sz="2400"/>
          </a:p>
        </p:txBody>
      </p:sp>
      <p:pic>
        <p:nvPicPr>
          <p:cNvPr id="2" name="图片 1"/>
          <p:cNvPicPr>
            <a:picLocks noChangeAspect="1"/>
          </p:cNvPicPr>
          <p:nvPr/>
        </p:nvPicPr>
        <p:blipFill>
          <a:blip r:embed="rId8"/>
          <a:stretch>
            <a:fillRect/>
          </a:stretch>
        </p:blipFill>
        <p:spPr>
          <a:xfrm>
            <a:off x="277495" y="2308225"/>
            <a:ext cx="5068570" cy="3923030"/>
          </a:xfrm>
          <a:prstGeom prst="rect">
            <a:avLst/>
          </a:prstGeom>
        </p:spPr>
      </p:pic>
    </p:spTree>
    <p:custDataLst>
      <p:tags r:id="rId9"/>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1"/>
            </p:custDataLst>
          </p:nvPr>
        </p:nvSpPr>
        <p:spPr>
          <a:xfrm rot="5400000">
            <a:off x="4979035" y="-4978400"/>
            <a:ext cx="2233930" cy="12192000"/>
          </a:xfrm>
          <a:prstGeom prst="rect">
            <a:avLst/>
          </a:prstGeom>
          <a:gradFill>
            <a:gsLst>
              <a:gs pos="100000">
                <a:srgbClr val="70B6FF">
                  <a:alpha val="100000"/>
                </a:srgbClr>
              </a:gs>
              <a:gs pos="9000">
                <a:schemeClr val="accent1"/>
              </a:gs>
              <a:gs pos="100000">
                <a:schemeClr val="accent1">
                  <a:lumMod val="20000"/>
                  <a:lumOff val="80000"/>
                </a:schemeClr>
              </a:gs>
            </a:gsLst>
            <a:lin ang="10800000" scaled="0"/>
          </a:gra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p>
        </p:txBody>
      </p:sp>
      <p:sp>
        <p:nvSpPr>
          <p:cNvPr id="11" name="圆角矩形 10"/>
          <p:cNvSpPr/>
          <p:nvPr>
            <p:custDataLst>
              <p:tags r:id="rId2"/>
            </p:custDataLst>
          </p:nvPr>
        </p:nvSpPr>
        <p:spPr>
          <a:xfrm>
            <a:off x="2853055" y="294640"/>
            <a:ext cx="6630035" cy="686435"/>
          </a:xfrm>
          <a:prstGeom prst="roundRect">
            <a:avLst>
              <a:gd name="adj" fmla="val 50000"/>
            </a:avLst>
          </a:prstGeom>
          <a:gradFill>
            <a:gsLst>
              <a:gs pos="100000">
                <a:schemeClr val="bg1">
                  <a:alpha val="100000"/>
                </a:schemeClr>
              </a:gs>
              <a:gs pos="0">
                <a:schemeClr val="bg1">
                  <a:alpha val="100000"/>
                </a:schemeClr>
              </a:gs>
            </a:gsLst>
            <a:lin ang="10800000" scaled="0"/>
          </a:gradFill>
          <a:ln>
            <a:noFill/>
          </a:ln>
          <a:effectLst>
            <a:outerShdw blurRad="368300" dist="165100" dir="2700000" algn="tl" rotWithShape="0">
              <a:schemeClr val="accent1">
                <a:lumMod val="75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nvGrpSpPr>
          <p:cNvPr id="13" name="组合 12"/>
          <p:cNvGrpSpPr/>
          <p:nvPr>
            <p:custDataLst>
              <p:tags r:id="rId3"/>
            </p:custDataLst>
          </p:nvPr>
        </p:nvGrpSpPr>
        <p:grpSpPr>
          <a:xfrm>
            <a:off x="8926195" y="981075"/>
            <a:ext cx="234950" cy="226695"/>
            <a:chOff x="1762" y="4507"/>
            <a:chExt cx="448" cy="432"/>
          </a:xfrm>
        </p:grpSpPr>
        <p:sp>
          <p:nvSpPr>
            <p:cNvPr id="14" name="椭圆 13"/>
            <p:cNvSpPr/>
            <p:nvPr>
              <p:custDataLst>
                <p:tags r:id="rId4"/>
              </p:custDataLst>
            </p:nvPr>
          </p:nvSpPr>
          <p:spPr>
            <a:xfrm>
              <a:off x="1762" y="4507"/>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cxnSp>
          <p:nvCxnSpPr>
            <p:cNvPr id="16" name="直接连接符 15"/>
            <p:cNvCxnSpPr/>
            <p:nvPr>
              <p:custDataLst>
                <p:tags r:id="rId5"/>
              </p:custDataLst>
            </p:nvPr>
          </p:nvCxnSpPr>
          <p:spPr>
            <a:xfrm>
              <a:off x="2102" y="4845"/>
              <a:ext cx="108" cy="9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custDataLst>
              <p:tags r:id="rId6"/>
            </p:custDataLst>
          </p:nvPr>
        </p:nvSpPr>
        <p:spPr>
          <a:xfrm>
            <a:off x="3270250" y="300355"/>
            <a:ext cx="5335270" cy="680720"/>
          </a:xfrm>
          <a:prstGeom prst="rect">
            <a:avLst/>
          </a:prstGeom>
        </p:spPr>
        <p:txBody>
          <a:bodyPr vert="horz" lIns="90000" tIns="46800" rIns="90000" bIns="46800" rtlCol="0" anchor="ctr" anchorCtr="0">
            <a:normAutofit/>
          </a:bodyPr>
          <a:lstStyle>
            <a:defPPr>
              <a:defRPr lang="zh-CN"/>
            </a:defPPr>
            <a:lvl1pPr fontAlgn="auto">
              <a:lnSpc>
                <a:spcPct val="100000"/>
              </a:lnSpc>
              <a:spcBef>
                <a:spcPct val="0"/>
              </a:spcBef>
              <a:buNone/>
              <a:defRPr sz="2400" b="1" u="none" strike="noStrike" cap="none" spc="0" normalizeH="0" baseline="0">
                <a:solidFill>
                  <a:schemeClr val="tx2"/>
                </a:solidFill>
                <a:uFillTx/>
                <a:latin typeface="+mj-lt"/>
                <a:ea typeface="+mj-ea"/>
                <a:cs typeface="+mj-cs"/>
              </a:defRPr>
            </a:lvl1pPr>
          </a:lstStyle>
          <a:p>
            <a:pPr algn="ctr"/>
            <a:r>
              <a:rPr lang="en-US" altLang="zh-CN">
                <a:solidFill>
                  <a:schemeClr val="accent1">
                    <a:lumMod val="50000"/>
                  </a:schemeClr>
                </a:solidFill>
                <a:latin typeface="Arial" panose="020B0604020202020204" pitchFamily="34" charset="0"/>
                <a:ea typeface="微软雅黑" panose="020B0503020204020204" charset="-122"/>
              </a:rPr>
              <a:t>FDTD</a:t>
            </a:r>
            <a:r>
              <a:rPr lang="zh-CN" altLang="en-US">
                <a:solidFill>
                  <a:schemeClr val="accent1">
                    <a:lumMod val="50000"/>
                  </a:schemeClr>
                </a:solidFill>
                <a:latin typeface="Arial" panose="020B0604020202020204" pitchFamily="34" charset="0"/>
                <a:ea typeface="微软雅黑" panose="020B0503020204020204" charset="-122"/>
              </a:rPr>
              <a:t>仿真</a:t>
            </a:r>
            <a:r>
              <a:rPr lang="zh-CN" altLang="en-US">
                <a:solidFill>
                  <a:schemeClr val="accent1">
                    <a:lumMod val="50000"/>
                  </a:schemeClr>
                </a:solidFill>
                <a:latin typeface="Arial" panose="020B0604020202020204" pitchFamily="34" charset="0"/>
                <a:ea typeface="微软雅黑" panose="020B0503020204020204" charset="-122"/>
              </a:rPr>
              <a:t>建模</a:t>
            </a:r>
            <a:endParaRPr lang="zh-CN" altLang="en-US">
              <a:solidFill>
                <a:schemeClr val="accent1">
                  <a:lumMod val="50000"/>
                </a:schemeClr>
              </a:solidFill>
              <a:latin typeface="Arial" panose="020B0604020202020204" pitchFamily="34" charset="0"/>
              <a:ea typeface="微软雅黑" panose="020B0503020204020204" charset="-122"/>
            </a:endParaRPr>
          </a:p>
        </p:txBody>
      </p:sp>
      <p:sp>
        <p:nvSpPr>
          <p:cNvPr id="4" name="文本框 3"/>
          <p:cNvSpPr txBox="1"/>
          <p:nvPr>
            <p:custDataLst>
              <p:tags r:id="rId7"/>
            </p:custDataLst>
          </p:nvPr>
        </p:nvSpPr>
        <p:spPr>
          <a:xfrm>
            <a:off x="1998980" y="1194435"/>
            <a:ext cx="8500110" cy="1688465"/>
          </a:xfrm>
          <a:prstGeom prst="rect">
            <a:avLst/>
          </a:prstGeom>
        </p:spPr>
        <p:txBody>
          <a:bodyPr vert="horz" lIns="90000" tIns="46800" rIns="90000" bIns="46800" rtlCol="0" anchor="t" anchorCtr="0">
            <a:normAutofit/>
          </a:bodyPr>
          <a:lstStyle>
            <a:defPPr>
              <a:defRPr lang="zh-CN"/>
            </a:defPPr>
            <a:lvl1pPr algn="ctr" fontAlgn="auto">
              <a:lnSpc>
                <a:spcPct val="160000"/>
              </a:lnSpc>
              <a:spcBef>
                <a:spcPct val="0"/>
              </a:spcBef>
              <a:buNone/>
              <a:defRPr sz="1600" b="0" u="none" strike="noStrike" cap="none" spc="0" normalizeH="0" baseline="0">
                <a:solidFill>
                  <a:schemeClr val="bg2"/>
                </a:solidFill>
                <a:uFillTx/>
                <a:latin typeface="+mj-lt"/>
                <a:ea typeface="+mj-ea"/>
                <a:cs typeface="+mj-cs"/>
              </a:defRPr>
            </a:lvl1pPr>
          </a:lstStyle>
          <a:p>
            <a:pPr algn="l"/>
            <a:r>
              <a:rPr lang="zh-CN" altLang="en-US" sz="2000" dirty="0">
                <a:solidFill>
                  <a:schemeClr val="bg1"/>
                </a:solidFill>
                <a:latin typeface="Arial" panose="020B0604020202020204" pitchFamily="34" charset="0"/>
                <a:ea typeface="微软雅黑" panose="020B0503020204020204" charset="-122"/>
              </a:rPr>
              <a:t>改变仿真参数</a:t>
            </a:r>
            <a:r>
              <a:rPr lang="en-US" altLang="zh-CN" sz="2000" dirty="0">
                <a:solidFill>
                  <a:schemeClr val="bg1"/>
                </a:solidFill>
                <a:latin typeface="Arial" panose="020B0604020202020204" pitchFamily="34" charset="0"/>
                <a:ea typeface="微软雅黑" panose="020B0503020204020204" charset="-122"/>
              </a:rPr>
              <a:t>，</a:t>
            </a:r>
            <a:r>
              <a:rPr lang="zh-CN" altLang="en-US" sz="2000" dirty="0">
                <a:solidFill>
                  <a:schemeClr val="bg1"/>
                </a:solidFill>
                <a:latin typeface="Arial" panose="020B0604020202020204" pitchFamily="34" charset="0"/>
                <a:ea typeface="微软雅黑" panose="020B0503020204020204" charset="-122"/>
              </a:rPr>
              <a:t>自动化实现</a:t>
            </a:r>
            <a:r>
              <a:rPr lang="en-US" altLang="zh-CN" sz="2000" dirty="0">
                <a:solidFill>
                  <a:schemeClr val="bg1"/>
                </a:solidFill>
                <a:latin typeface="Arial" panose="020B0604020202020204" pitchFamily="34" charset="0"/>
                <a:ea typeface="微软雅黑" panose="020B0503020204020204" charset="-122"/>
              </a:rPr>
              <a:t>FDTD</a:t>
            </a:r>
            <a:r>
              <a:rPr lang="zh-CN" altLang="en-US" sz="2000" dirty="0">
                <a:solidFill>
                  <a:schemeClr val="bg1"/>
                </a:solidFill>
                <a:latin typeface="Arial" panose="020B0604020202020204" pitchFamily="34" charset="0"/>
                <a:ea typeface="微软雅黑" panose="020B0503020204020204" charset="-122"/>
              </a:rPr>
              <a:t>在不同参数下的仿真</a:t>
            </a:r>
            <a:r>
              <a:rPr lang="en-US" altLang="zh-CN" sz="2000" dirty="0">
                <a:solidFill>
                  <a:schemeClr val="bg1"/>
                </a:solidFill>
                <a:latin typeface="Arial" panose="020B0604020202020204" pitchFamily="34" charset="0"/>
                <a:ea typeface="微软雅黑" panose="020B0503020204020204" charset="-122"/>
              </a:rPr>
              <a:t>，</a:t>
            </a:r>
            <a:r>
              <a:rPr lang="zh-CN" altLang="en-US" sz="2000" dirty="0">
                <a:solidFill>
                  <a:schemeClr val="bg1"/>
                </a:solidFill>
                <a:latin typeface="Arial" panose="020B0604020202020204" pitchFamily="34" charset="0"/>
                <a:ea typeface="微软雅黑" panose="020B0503020204020204" charset="-122"/>
              </a:rPr>
              <a:t>并记录</a:t>
            </a:r>
            <a:r>
              <a:rPr lang="zh-CN" altLang="en-US" sz="2000" dirty="0">
                <a:solidFill>
                  <a:schemeClr val="bg1"/>
                </a:solidFill>
                <a:latin typeface="Arial" panose="020B0604020202020204" pitchFamily="34" charset="0"/>
                <a:ea typeface="微软雅黑" panose="020B0503020204020204" charset="-122"/>
              </a:rPr>
              <a:t>吸收率</a:t>
            </a:r>
            <a:endParaRPr lang="zh-CN" altLang="en-US" sz="2000" dirty="0">
              <a:solidFill>
                <a:schemeClr val="bg1"/>
              </a:solidFill>
              <a:latin typeface="Arial" panose="020B0604020202020204" pitchFamily="34" charset="0"/>
              <a:ea typeface="微软雅黑" panose="020B0503020204020204" charset="-122"/>
            </a:endParaRPr>
          </a:p>
        </p:txBody>
      </p:sp>
      <p:pic>
        <p:nvPicPr>
          <p:cNvPr id="5" name="图片 4"/>
          <p:cNvPicPr>
            <a:picLocks noChangeAspect="1"/>
          </p:cNvPicPr>
          <p:nvPr/>
        </p:nvPicPr>
        <p:blipFill>
          <a:blip r:embed="rId8"/>
          <a:stretch>
            <a:fillRect/>
          </a:stretch>
        </p:blipFill>
        <p:spPr>
          <a:xfrm>
            <a:off x="955040" y="2498725"/>
            <a:ext cx="4598035" cy="3723005"/>
          </a:xfrm>
          <a:prstGeom prst="rect">
            <a:avLst/>
          </a:prstGeom>
        </p:spPr>
      </p:pic>
      <p:pic>
        <p:nvPicPr>
          <p:cNvPr id="6" name="图片 5"/>
          <p:cNvPicPr>
            <a:picLocks noChangeAspect="1"/>
          </p:cNvPicPr>
          <p:nvPr/>
        </p:nvPicPr>
        <p:blipFill>
          <a:blip r:embed="rId9"/>
          <a:stretch>
            <a:fillRect/>
          </a:stretch>
        </p:blipFill>
        <p:spPr>
          <a:xfrm>
            <a:off x="6679565" y="2498725"/>
            <a:ext cx="4451985" cy="3741420"/>
          </a:xfrm>
          <a:prstGeom prst="rect">
            <a:avLst/>
          </a:prstGeom>
        </p:spPr>
      </p:pic>
    </p:spTree>
    <p:custDataLst>
      <p:tags r:id="rId10"/>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1"/>
            </p:custDataLst>
          </p:nvPr>
        </p:nvSpPr>
        <p:spPr>
          <a:xfrm rot="5400000">
            <a:off x="4979035" y="-4978400"/>
            <a:ext cx="2233930" cy="12192000"/>
          </a:xfrm>
          <a:prstGeom prst="rect">
            <a:avLst/>
          </a:prstGeom>
          <a:gradFill>
            <a:gsLst>
              <a:gs pos="100000">
                <a:srgbClr val="70B6FF">
                  <a:alpha val="100000"/>
                </a:srgbClr>
              </a:gs>
              <a:gs pos="9000">
                <a:schemeClr val="accent1"/>
              </a:gs>
              <a:gs pos="100000">
                <a:schemeClr val="accent1">
                  <a:lumMod val="20000"/>
                  <a:lumOff val="80000"/>
                </a:schemeClr>
              </a:gs>
            </a:gsLst>
            <a:lin ang="10800000" scaled="0"/>
          </a:gra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p>
        </p:txBody>
      </p:sp>
      <p:sp>
        <p:nvSpPr>
          <p:cNvPr id="11" name="圆角矩形 10"/>
          <p:cNvSpPr/>
          <p:nvPr>
            <p:custDataLst>
              <p:tags r:id="rId2"/>
            </p:custDataLst>
          </p:nvPr>
        </p:nvSpPr>
        <p:spPr>
          <a:xfrm>
            <a:off x="2853055" y="294640"/>
            <a:ext cx="6630035" cy="686435"/>
          </a:xfrm>
          <a:prstGeom prst="roundRect">
            <a:avLst>
              <a:gd name="adj" fmla="val 50000"/>
            </a:avLst>
          </a:prstGeom>
          <a:gradFill>
            <a:gsLst>
              <a:gs pos="100000">
                <a:schemeClr val="bg1">
                  <a:alpha val="100000"/>
                </a:schemeClr>
              </a:gs>
              <a:gs pos="0">
                <a:schemeClr val="bg1">
                  <a:alpha val="100000"/>
                </a:schemeClr>
              </a:gs>
            </a:gsLst>
            <a:lin ang="10800000" scaled="0"/>
          </a:gradFill>
          <a:ln>
            <a:noFill/>
          </a:ln>
          <a:effectLst>
            <a:outerShdw blurRad="368300" dist="165100" dir="2700000" algn="tl" rotWithShape="0">
              <a:schemeClr val="accent1">
                <a:lumMod val="75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nvGrpSpPr>
          <p:cNvPr id="13" name="组合 12"/>
          <p:cNvGrpSpPr/>
          <p:nvPr>
            <p:custDataLst>
              <p:tags r:id="rId3"/>
            </p:custDataLst>
          </p:nvPr>
        </p:nvGrpSpPr>
        <p:grpSpPr>
          <a:xfrm>
            <a:off x="8926195" y="981075"/>
            <a:ext cx="234950" cy="226695"/>
            <a:chOff x="1762" y="4507"/>
            <a:chExt cx="448" cy="432"/>
          </a:xfrm>
        </p:grpSpPr>
        <p:sp>
          <p:nvSpPr>
            <p:cNvPr id="14" name="椭圆 13"/>
            <p:cNvSpPr/>
            <p:nvPr>
              <p:custDataLst>
                <p:tags r:id="rId4"/>
              </p:custDataLst>
            </p:nvPr>
          </p:nvSpPr>
          <p:spPr>
            <a:xfrm>
              <a:off x="1762" y="4507"/>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cxnSp>
          <p:nvCxnSpPr>
            <p:cNvPr id="16" name="直接连接符 15"/>
            <p:cNvCxnSpPr/>
            <p:nvPr>
              <p:custDataLst>
                <p:tags r:id="rId5"/>
              </p:custDataLst>
            </p:nvPr>
          </p:nvCxnSpPr>
          <p:spPr>
            <a:xfrm>
              <a:off x="2102" y="4845"/>
              <a:ext cx="108" cy="9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custDataLst>
              <p:tags r:id="rId6"/>
            </p:custDataLst>
          </p:nvPr>
        </p:nvSpPr>
        <p:spPr>
          <a:xfrm>
            <a:off x="3270250" y="300355"/>
            <a:ext cx="5335270" cy="680720"/>
          </a:xfrm>
          <a:prstGeom prst="rect">
            <a:avLst/>
          </a:prstGeom>
        </p:spPr>
        <p:txBody>
          <a:bodyPr vert="horz" lIns="90000" tIns="46800" rIns="90000" bIns="46800" rtlCol="0" anchor="ctr" anchorCtr="0">
            <a:normAutofit/>
          </a:bodyPr>
          <a:lstStyle>
            <a:defPPr>
              <a:defRPr lang="zh-CN"/>
            </a:defPPr>
            <a:lvl1pPr fontAlgn="auto">
              <a:lnSpc>
                <a:spcPct val="100000"/>
              </a:lnSpc>
              <a:spcBef>
                <a:spcPct val="0"/>
              </a:spcBef>
              <a:buNone/>
              <a:defRPr sz="2400" b="1" u="none" strike="noStrike" cap="none" spc="0" normalizeH="0" baseline="0">
                <a:solidFill>
                  <a:schemeClr val="tx2"/>
                </a:solidFill>
                <a:uFillTx/>
                <a:latin typeface="+mj-lt"/>
                <a:ea typeface="+mj-ea"/>
                <a:cs typeface="+mj-cs"/>
              </a:defRPr>
            </a:lvl1pPr>
          </a:lstStyle>
          <a:p>
            <a:pPr algn="ctr"/>
            <a:r>
              <a:rPr lang="en-US" altLang="zh-CN">
                <a:solidFill>
                  <a:schemeClr val="accent1">
                    <a:lumMod val="50000"/>
                  </a:schemeClr>
                </a:solidFill>
                <a:latin typeface="Arial" panose="020B0604020202020204" pitchFamily="34" charset="0"/>
                <a:ea typeface="微软雅黑" panose="020B0503020204020204" charset="-122"/>
              </a:rPr>
              <a:t>API</a:t>
            </a:r>
            <a:r>
              <a:rPr lang="zh-CN" altLang="en-US">
                <a:solidFill>
                  <a:schemeClr val="accent1">
                    <a:lumMod val="50000"/>
                  </a:schemeClr>
                </a:solidFill>
                <a:latin typeface="Arial" panose="020B0604020202020204" pitchFamily="34" charset="0"/>
                <a:ea typeface="微软雅黑" panose="020B0503020204020204" charset="-122"/>
              </a:rPr>
              <a:t>调用与</a:t>
            </a:r>
            <a:r>
              <a:rPr lang="zh-CN" altLang="en-US">
                <a:solidFill>
                  <a:schemeClr val="accent1">
                    <a:lumMod val="50000"/>
                  </a:schemeClr>
                </a:solidFill>
                <a:latin typeface="Arial" panose="020B0604020202020204" pitchFamily="34" charset="0"/>
                <a:ea typeface="微软雅黑" panose="020B0503020204020204" charset="-122"/>
              </a:rPr>
              <a:t>自主仿真</a:t>
            </a:r>
            <a:endParaRPr lang="zh-CN" altLang="en-US">
              <a:solidFill>
                <a:schemeClr val="accent1">
                  <a:lumMod val="50000"/>
                </a:schemeClr>
              </a:solidFill>
              <a:latin typeface="Arial" panose="020B0604020202020204" pitchFamily="34" charset="0"/>
              <a:ea typeface="微软雅黑" panose="020B0503020204020204" charset="-122"/>
            </a:endParaRPr>
          </a:p>
        </p:txBody>
      </p:sp>
      <p:sp>
        <p:nvSpPr>
          <p:cNvPr id="4" name="文本框 3"/>
          <p:cNvSpPr txBox="1"/>
          <p:nvPr>
            <p:custDataLst>
              <p:tags r:id="rId7"/>
            </p:custDataLst>
          </p:nvPr>
        </p:nvSpPr>
        <p:spPr>
          <a:xfrm>
            <a:off x="1998980" y="1194435"/>
            <a:ext cx="8500110" cy="1688465"/>
          </a:xfrm>
          <a:prstGeom prst="rect">
            <a:avLst/>
          </a:prstGeom>
        </p:spPr>
        <p:txBody>
          <a:bodyPr vert="horz" lIns="90000" tIns="46800" rIns="90000" bIns="46800" rtlCol="0" anchor="t" anchorCtr="0">
            <a:normAutofit/>
          </a:bodyPr>
          <a:lstStyle>
            <a:defPPr>
              <a:defRPr lang="zh-CN"/>
            </a:defPPr>
            <a:lvl1pPr algn="ctr" fontAlgn="auto">
              <a:lnSpc>
                <a:spcPct val="160000"/>
              </a:lnSpc>
              <a:spcBef>
                <a:spcPct val="0"/>
              </a:spcBef>
              <a:buNone/>
              <a:defRPr sz="1600" b="0" u="none" strike="noStrike" cap="none" spc="0" normalizeH="0" baseline="0">
                <a:solidFill>
                  <a:schemeClr val="bg2"/>
                </a:solidFill>
                <a:uFillTx/>
                <a:latin typeface="+mj-lt"/>
                <a:ea typeface="+mj-ea"/>
                <a:cs typeface="+mj-cs"/>
              </a:defRPr>
            </a:lvl1pPr>
          </a:lstStyle>
          <a:p>
            <a:pPr algn="l"/>
            <a:r>
              <a:rPr lang="zh-CN" altLang="en-US" sz="2000" dirty="0">
                <a:solidFill>
                  <a:schemeClr val="bg1"/>
                </a:solidFill>
                <a:latin typeface="Arial" panose="020B0604020202020204" pitchFamily="34" charset="0"/>
                <a:ea typeface="微软雅黑" panose="020B0503020204020204" charset="-122"/>
              </a:rPr>
              <a:t>改变仿真参数</a:t>
            </a:r>
            <a:r>
              <a:rPr lang="en-US" altLang="zh-CN" sz="2000" dirty="0">
                <a:solidFill>
                  <a:schemeClr val="bg1"/>
                </a:solidFill>
                <a:latin typeface="Arial" panose="020B0604020202020204" pitchFamily="34" charset="0"/>
                <a:ea typeface="微软雅黑" panose="020B0503020204020204" charset="-122"/>
              </a:rPr>
              <a:t>，</a:t>
            </a:r>
            <a:r>
              <a:rPr lang="zh-CN" altLang="en-US" sz="2000" dirty="0">
                <a:solidFill>
                  <a:schemeClr val="bg1"/>
                </a:solidFill>
                <a:latin typeface="Arial" panose="020B0604020202020204" pitchFamily="34" charset="0"/>
                <a:ea typeface="微软雅黑" panose="020B0503020204020204" charset="-122"/>
              </a:rPr>
              <a:t>自动化实现</a:t>
            </a:r>
            <a:r>
              <a:rPr lang="en-US" altLang="zh-CN" sz="2000" dirty="0">
                <a:solidFill>
                  <a:schemeClr val="bg1"/>
                </a:solidFill>
                <a:latin typeface="Arial" panose="020B0604020202020204" pitchFamily="34" charset="0"/>
                <a:ea typeface="微软雅黑" panose="020B0503020204020204" charset="-122"/>
              </a:rPr>
              <a:t>FDTD</a:t>
            </a:r>
            <a:r>
              <a:rPr lang="zh-CN" altLang="en-US" sz="2000" dirty="0">
                <a:solidFill>
                  <a:schemeClr val="bg1"/>
                </a:solidFill>
                <a:latin typeface="Arial" panose="020B0604020202020204" pitchFamily="34" charset="0"/>
                <a:ea typeface="微软雅黑" panose="020B0503020204020204" charset="-122"/>
              </a:rPr>
              <a:t>在不同参数下的仿真</a:t>
            </a:r>
            <a:r>
              <a:rPr lang="en-US" altLang="zh-CN" sz="2000" dirty="0">
                <a:solidFill>
                  <a:schemeClr val="bg1"/>
                </a:solidFill>
                <a:latin typeface="Arial" panose="020B0604020202020204" pitchFamily="34" charset="0"/>
                <a:ea typeface="微软雅黑" panose="020B0503020204020204" charset="-122"/>
              </a:rPr>
              <a:t>，</a:t>
            </a:r>
            <a:r>
              <a:rPr lang="zh-CN" altLang="en-US" sz="2000" dirty="0">
                <a:solidFill>
                  <a:schemeClr val="bg1"/>
                </a:solidFill>
                <a:latin typeface="Arial" panose="020B0604020202020204" pitchFamily="34" charset="0"/>
                <a:ea typeface="微软雅黑" panose="020B0503020204020204" charset="-122"/>
              </a:rPr>
              <a:t>并记录</a:t>
            </a:r>
            <a:r>
              <a:rPr lang="zh-CN" altLang="en-US" sz="2000" dirty="0">
                <a:solidFill>
                  <a:schemeClr val="bg1"/>
                </a:solidFill>
                <a:latin typeface="Arial" panose="020B0604020202020204" pitchFamily="34" charset="0"/>
                <a:ea typeface="微软雅黑" panose="020B0503020204020204" charset="-122"/>
              </a:rPr>
              <a:t>吸收率</a:t>
            </a:r>
            <a:endParaRPr lang="zh-CN" altLang="en-US" sz="2000" dirty="0">
              <a:solidFill>
                <a:schemeClr val="bg1"/>
              </a:solidFill>
              <a:latin typeface="Arial" panose="020B0604020202020204" pitchFamily="34" charset="0"/>
              <a:ea typeface="微软雅黑" panose="020B0503020204020204" charset="-122"/>
            </a:endParaRPr>
          </a:p>
        </p:txBody>
      </p:sp>
      <p:sp>
        <p:nvSpPr>
          <p:cNvPr id="29" name="文本框 28"/>
          <p:cNvSpPr txBox="1"/>
          <p:nvPr>
            <p:custDataLst>
              <p:tags r:id="rId8"/>
            </p:custDataLst>
          </p:nvPr>
        </p:nvSpPr>
        <p:spPr>
          <a:xfrm>
            <a:off x="1600835" y="1649730"/>
            <a:ext cx="8819515" cy="610870"/>
          </a:xfrm>
          <a:prstGeom prst="rect">
            <a:avLst/>
          </a:prstGeom>
        </p:spPr>
        <p:txBody>
          <a:bodyPr vert="horz" lIns="90000" tIns="46800" rIns="90000" bIns="46800" rtlCol="0" anchor="t" anchorCtr="0">
            <a:normAutofit fontScale="90000"/>
          </a:bodyPr>
          <a:lstStyle>
            <a:defPPr>
              <a:defRPr lang="zh-CN"/>
            </a:defPPr>
            <a:lvl1pPr algn="ctr" fontAlgn="auto">
              <a:lnSpc>
                <a:spcPct val="160000"/>
              </a:lnSpc>
              <a:spcBef>
                <a:spcPct val="0"/>
              </a:spcBef>
              <a:buNone/>
              <a:defRPr sz="1600" b="0" u="none" strike="noStrike" cap="none" spc="0" normalizeH="0" baseline="0">
                <a:solidFill>
                  <a:schemeClr val="bg2"/>
                </a:solidFill>
                <a:uFillTx/>
                <a:latin typeface="+mj-lt"/>
                <a:ea typeface="+mj-ea"/>
                <a:cs typeface="+mj-cs"/>
              </a:defRPr>
            </a:lvl1pPr>
          </a:lstStyle>
          <a:p>
            <a:pPr algn="l"/>
            <a:r>
              <a:rPr lang="zh-CN" altLang="en-US" sz="2000" dirty="0">
                <a:solidFill>
                  <a:schemeClr val="bg1"/>
                </a:solidFill>
                <a:latin typeface="Arial" panose="020B0604020202020204" pitchFamily="34" charset="0"/>
                <a:ea typeface="微软雅黑" panose="020B0503020204020204" charset="-122"/>
              </a:rPr>
              <a:t>仿真记录两个数据</a:t>
            </a:r>
            <a:r>
              <a:rPr lang="en-US" altLang="zh-CN" sz="2000" dirty="0">
                <a:solidFill>
                  <a:schemeClr val="bg1"/>
                </a:solidFill>
                <a:latin typeface="Arial" panose="020B0604020202020204" pitchFamily="34" charset="0"/>
                <a:ea typeface="微软雅黑" panose="020B0503020204020204" charset="-122"/>
              </a:rPr>
              <a:t>：</a:t>
            </a:r>
            <a:r>
              <a:rPr lang="zh-CN" altLang="en-US" sz="2000" dirty="0">
                <a:solidFill>
                  <a:schemeClr val="bg1"/>
                </a:solidFill>
                <a:latin typeface="Arial" panose="020B0604020202020204" pitchFamily="34" charset="0"/>
                <a:ea typeface="微软雅黑" panose="020B0503020204020204" charset="-122"/>
              </a:rPr>
              <a:t>波长</a:t>
            </a:r>
            <a:r>
              <a:rPr lang="en-US" altLang="zh-CN" sz="2000" dirty="0">
                <a:solidFill>
                  <a:schemeClr val="bg1"/>
                </a:solidFill>
                <a:latin typeface="Arial" panose="020B0604020202020204" pitchFamily="34" charset="0"/>
                <a:ea typeface="微软雅黑" panose="020B0503020204020204" charset="-122"/>
              </a:rPr>
              <a:t>1000-4000nm</a:t>
            </a:r>
            <a:r>
              <a:rPr lang="zh-CN" altLang="en-US" sz="2000" dirty="0">
                <a:solidFill>
                  <a:schemeClr val="bg1"/>
                </a:solidFill>
                <a:latin typeface="Arial" panose="020B0604020202020204" pitchFamily="34" charset="0"/>
                <a:ea typeface="微软雅黑" panose="020B0503020204020204" charset="-122"/>
              </a:rPr>
              <a:t>之间的吸收率曲线的</a:t>
            </a:r>
            <a:r>
              <a:rPr lang="en-US" altLang="zh-CN" sz="2000" dirty="0">
                <a:solidFill>
                  <a:schemeClr val="bg1"/>
                </a:solidFill>
                <a:latin typeface="Arial" panose="020B0604020202020204" pitchFamily="34" charset="0"/>
                <a:ea typeface="微软雅黑" panose="020B0503020204020204" charset="-122"/>
              </a:rPr>
              <a:t>300</a:t>
            </a:r>
            <a:r>
              <a:rPr lang="zh-CN" altLang="en-US" sz="2000" dirty="0">
                <a:solidFill>
                  <a:schemeClr val="bg1"/>
                </a:solidFill>
                <a:latin typeface="Arial" panose="020B0604020202020204" pitchFamily="34" charset="0"/>
                <a:ea typeface="微软雅黑" panose="020B0503020204020204" charset="-122"/>
              </a:rPr>
              <a:t>个采样点</a:t>
            </a:r>
            <a:r>
              <a:rPr lang="en-US" altLang="zh-CN" sz="2000" dirty="0">
                <a:solidFill>
                  <a:schemeClr val="bg1"/>
                </a:solidFill>
                <a:latin typeface="Arial" panose="020B0604020202020204" pitchFamily="34" charset="0"/>
                <a:ea typeface="微软雅黑" panose="020B0503020204020204" charset="-122"/>
              </a:rPr>
              <a:t>，</a:t>
            </a:r>
            <a:r>
              <a:rPr lang="zh-CN" altLang="en-US" sz="2000" dirty="0">
                <a:solidFill>
                  <a:schemeClr val="bg1"/>
                </a:solidFill>
                <a:latin typeface="Arial" panose="020B0604020202020204" pitchFamily="34" charset="0"/>
                <a:ea typeface="微软雅黑" panose="020B0503020204020204" charset="-122"/>
              </a:rPr>
              <a:t>结构参数</a:t>
            </a:r>
            <a:endParaRPr lang="zh-CN" altLang="en-US" sz="2000" dirty="0">
              <a:solidFill>
                <a:schemeClr val="bg1"/>
              </a:solidFill>
              <a:latin typeface="Arial" panose="020B0604020202020204" pitchFamily="34" charset="0"/>
              <a:ea typeface="微软雅黑" panose="020B0503020204020204" charset="-122"/>
            </a:endParaRPr>
          </a:p>
        </p:txBody>
      </p:sp>
      <p:pic>
        <p:nvPicPr>
          <p:cNvPr id="6" name="图片 5"/>
          <p:cNvPicPr>
            <a:picLocks noChangeAspect="1"/>
          </p:cNvPicPr>
          <p:nvPr/>
        </p:nvPicPr>
        <p:blipFill>
          <a:blip r:embed="rId9"/>
          <a:stretch>
            <a:fillRect/>
          </a:stretch>
        </p:blipFill>
        <p:spPr>
          <a:xfrm>
            <a:off x="80645" y="2496820"/>
            <a:ext cx="5334635" cy="3566160"/>
          </a:xfrm>
          <a:prstGeom prst="rect">
            <a:avLst/>
          </a:prstGeom>
        </p:spPr>
      </p:pic>
      <p:pic>
        <p:nvPicPr>
          <p:cNvPr id="2" name="图片 1"/>
          <p:cNvPicPr>
            <a:picLocks noChangeAspect="1"/>
          </p:cNvPicPr>
          <p:nvPr/>
        </p:nvPicPr>
        <p:blipFill>
          <a:blip r:embed="rId10"/>
          <a:stretch>
            <a:fillRect/>
          </a:stretch>
        </p:blipFill>
        <p:spPr>
          <a:xfrm>
            <a:off x="5426710" y="2301875"/>
            <a:ext cx="6891655" cy="2262505"/>
          </a:xfrm>
          <a:prstGeom prst="rect">
            <a:avLst/>
          </a:prstGeom>
        </p:spPr>
      </p:pic>
      <p:pic>
        <p:nvPicPr>
          <p:cNvPr id="7" name="图片 6"/>
          <p:cNvPicPr>
            <a:picLocks noChangeAspect="1"/>
          </p:cNvPicPr>
          <p:nvPr/>
        </p:nvPicPr>
        <p:blipFill>
          <a:blip r:embed="rId11"/>
          <a:stretch>
            <a:fillRect/>
          </a:stretch>
        </p:blipFill>
        <p:spPr>
          <a:xfrm>
            <a:off x="5426710" y="4564380"/>
            <a:ext cx="4257040" cy="1761490"/>
          </a:xfrm>
          <a:prstGeom prst="rect">
            <a:avLst/>
          </a:prstGeom>
        </p:spPr>
      </p:pic>
      <p:pic>
        <p:nvPicPr>
          <p:cNvPr id="8" name="图片 7"/>
          <p:cNvPicPr>
            <a:picLocks noChangeAspect="1"/>
          </p:cNvPicPr>
          <p:nvPr/>
        </p:nvPicPr>
        <p:blipFill>
          <a:blip r:embed="rId12"/>
          <a:stretch>
            <a:fillRect/>
          </a:stretch>
        </p:blipFill>
        <p:spPr>
          <a:xfrm>
            <a:off x="9217660" y="4564380"/>
            <a:ext cx="3470275" cy="1743075"/>
          </a:xfrm>
          <a:prstGeom prst="rect">
            <a:avLst/>
          </a:prstGeom>
        </p:spPr>
      </p:pic>
    </p:spTree>
    <p:custDataLst>
      <p:tags r:id="rId1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圆角矩形 139"/>
          <p:cNvSpPr/>
          <p:nvPr>
            <p:custDataLst>
              <p:tags r:id="rId1"/>
            </p:custDataLst>
          </p:nvPr>
        </p:nvSpPr>
        <p:spPr>
          <a:xfrm>
            <a:off x="309245" y="605155"/>
            <a:ext cx="11579860" cy="643890"/>
          </a:xfrm>
          <a:prstGeom prst="roundRect">
            <a:avLst>
              <a:gd name="adj" fmla="val 22602"/>
            </a:avLst>
          </a:prstGeom>
          <a:gradFill>
            <a:gsLst>
              <a:gs pos="50000">
                <a:schemeClr val="accent1"/>
              </a:gs>
              <a:gs pos="0">
                <a:schemeClr val="accent1">
                  <a:lumMod val="25000"/>
                  <a:lumOff val="75000"/>
                </a:schemeClr>
              </a:gs>
              <a:gs pos="100000">
                <a:schemeClr val="accent1">
                  <a:lumMod val="85000"/>
                </a:schemeClr>
              </a:gs>
            </a:gsLst>
            <a:lin ang="5400000" scaled="1"/>
          </a:gradFill>
          <a:ln>
            <a:noFill/>
          </a:ln>
          <a:effectLst>
            <a:outerShdw blurRad="469900" dist="114300" dir="2700000" algn="tl" rotWithShape="0">
              <a:srgbClr val="1185F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custDataLst>
              <p:tags r:id="rId2"/>
            </p:custDataLst>
          </p:nvPr>
        </p:nvSpPr>
        <p:spPr>
          <a:xfrm>
            <a:off x="1770380" y="627380"/>
            <a:ext cx="3625850" cy="621665"/>
          </a:xfrm>
          <a:prstGeom prst="rect">
            <a:avLst/>
          </a:prstGeom>
          <a:noFill/>
        </p:spPr>
        <p:txBody>
          <a:bodyPr wrap="square" rtlCol="0" anchor="ctr" anchorCtr="0"/>
          <a:lstStyle/>
          <a:p>
            <a:pPr fontAlgn="auto">
              <a:lnSpc>
                <a:spcPct val="100000"/>
              </a:lnSpc>
              <a:spcBef>
                <a:spcPts val="0"/>
              </a:spcBef>
              <a:spcAft>
                <a:spcPts val="0"/>
              </a:spcAft>
            </a:pPr>
            <a:r>
              <a:rPr lang="zh-CN" altLang="en-US" sz="2800" b="1" cap="all" spc="600" dirty="0">
                <a:solidFill>
                  <a:srgbClr val="F2FAFF"/>
                </a:solidFill>
                <a:uFillTx/>
                <a:latin typeface="+mj-ea"/>
                <a:ea typeface="+mj-ea"/>
                <a:cs typeface="Arial" panose="020B0604020202020204" pitchFamily="34" charset="0"/>
                <a:sym typeface="+mn-ea"/>
              </a:rPr>
              <a:t>数据集生成 </a:t>
            </a:r>
            <a:endParaRPr lang="zh-CN" altLang="en-US" sz="2800" b="1" cap="all" spc="600" dirty="0">
              <a:solidFill>
                <a:srgbClr val="F2FAFF"/>
              </a:solidFill>
              <a:uFillTx/>
              <a:latin typeface="+mj-ea"/>
              <a:ea typeface="+mj-ea"/>
              <a:cs typeface="Arial" panose="020B0604020202020204" pitchFamily="34" charset="0"/>
              <a:sym typeface="+mn-ea"/>
            </a:endParaRPr>
          </a:p>
        </p:txBody>
      </p:sp>
      <p:cxnSp>
        <p:nvCxnSpPr>
          <p:cNvPr id="17" name="直接连接符 16"/>
          <p:cNvCxnSpPr/>
          <p:nvPr>
            <p:custDataLst>
              <p:tags r:id="rId3"/>
            </p:custDataLst>
          </p:nvPr>
        </p:nvCxnSpPr>
        <p:spPr>
          <a:xfrm>
            <a:off x="1504950" y="792480"/>
            <a:ext cx="2540" cy="288925"/>
          </a:xfrm>
          <a:prstGeom prst="line">
            <a:avLst/>
          </a:prstGeom>
          <a:ln w="28575" cap="rnd">
            <a:solidFill>
              <a:srgbClr val="F2FAF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02615" y="627380"/>
            <a:ext cx="744220" cy="521970"/>
          </a:xfrm>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 pos="50000">
                <a:schemeClr val="accent1"/>
              </a:gs>
              <a:gs pos="0">
                <a:schemeClr val="accent1">
                  <a:lumMod val="25000"/>
                  <a:lumOff val="75000"/>
                </a:schemeClr>
              </a:gs>
              <a:gs pos="100000">
                <a:schemeClr val="accent1">
                  <a:lumMod val="85000"/>
                </a:schemeClr>
              </a:gs>
            </a:gsLst>
            <a:lin ang="5400000" scaled="1"/>
          </a:gradFill>
        </p:spPr>
        <p:style>
          <a:lnRef idx="0">
            <a:srgbClr val="FFFFFF"/>
          </a:lnRef>
          <a:fillRef idx="3">
            <a:schemeClr val="accent1"/>
          </a:fillRef>
          <a:effectRef idx="0">
            <a:srgbClr val="FFFFFF"/>
          </a:effectRef>
          <a:fontRef idx="minor">
            <a:schemeClr val="lt1"/>
          </a:fontRef>
        </p:style>
        <p:txBody>
          <a:bodyPr wrap="square" rtlCol="0">
            <a:spAutoFit/>
          </a:bodyPr>
          <a:p>
            <a:r>
              <a:rPr lang="en-US" altLang="zh-CN" sz="2800"/>
              <a:t>01</a:t>
            </a:r>
            <a:endParaRPr lang="en-US" altLang="zh-CN" sz="2800"/>
          </a:p>
        </p:txBody>
      </p:sp>
      <p:sp>
        <p:nvSpPr>
          <p:cNvPr id="4" name="文本框 3"/>
          <p:cNvSpPr txBox="1"/>
          <p:nvPr/>
        </p:nvSpPr>
        <p:spPr>
          <a:xfrm>
            <a:off x="577850" y="1379855"/>
            <a:ext cx="11217275" cy="922020"/>
          </a:xfrm>
          <a:prstGeom prst="rect">
            <a:avLst/>
          </a:prstGeom>
          <a:noFill/>
        </p:spPr>
        <p:txBody>
          <a:bodyPr wrap="square" rtlCol="0">
            <a:spAutoFit/>
          </a:bodyPr>
          <a:p>
            <a:r>
              <a:rPr lang="zh-CN" altLang="en-US"/>
              <a:t>调用</a:t>
            </a:r>
            <a:r>
              <a:rPr lang="en-US" altLang="zh-CN"/>
              <a:t>lumerical_API,</a:t>
            </a:r>
            <a:r>
              <a:rPr lang="zh-CN" altLang="en-US"/>
              <a:t>使用</a:t>
            </a:r>
            <a:r>
              <a:rPr lang="en-US" altLang="zh-CN"/>
              <a:t>python</a:t>
            </a:r>
            <a:r>
              <a:rPr lang="zh-CN" altLang="en-US"/>
              <a:t>在求解空间内产生随机结构参数并联合</a:t>
            </a:r>
            <a:r>
              <a:rPr lang="en-US" altLang="zh-CN"/>
              <a:t>FDTD</a:t>
            </a:r>
            <a:r>
              <a:rPr lang="zh-CN" altLang="en-US"/>
              <a:t>进行仿真得到该结构参数所对应的吸收率曲线。将所有生成的结构参数保存在</a:t>
            </a:r>
            <a:r>
              <a:rPr lang="en-US" altLang="zh-CN"/>
              <a:t>structure_parameters.csv</a:t>
            </a:r>
            <a:r>
              <a:rPr lang="zh-CN" altLang="en-US"/>
              <a:t>文件中。并将每一次的仿真吸收率曲线保存在</a:t>
            </a:r>
            <a:r>
              <a:rPr lang="en-US" altLang="zh-CN"/>
              <a:t>absorbyivity_{i}.csv</a:t>
            </a:r>
            <a:r>
              <a:rPr lang="zh-CN" altLang="en-US"/>
              <a:t>文件中。其中</a:t>
            </a:r>
            <a:r>
              <a:rPr lang="en-US" altLang="zh-CN"/>
              <a:t>’i’</a:t>
            </a:r>
            <a:r>
              <a:rPr lang="zh-CN" altLang="en-US"/>
              <a:t>表示第</a:t>
            </a:r>
            <a:r>
              <a:rPr lang="en-US" altLang="zh-CN"/>
              <a:t>i</a:t>
            </a:r>
            <a:r>
              <a:rPr lang="zh-CN" altLang="en-US"/>
              <a:t>次仿真所获得的吸收率曲线。</a:t>
            </a:r>
            <a:endParaRPr lang="zh-CN" altLang="en-US"/>
          </a:p>
        </p:txBody>
      </p:sp>
      <p:pic>
        <p:nvPicPr>
          <p:cNvPr id="6" name="图片 5"/>
          <p:cNvPicPr>
            <a:picLocks noChangeAspect="1"/>
          </p:cNvPicPr>
          <p:nvPr/>
        </p:nvPicPr>
        <p:blipFill>
          <a:blip r:embed="rId4"/>
          <a:stretch>
            <a:fillRect/>
          </a:stretch>
        </p:blipFill>
        <p:spPr>
          <a:xfrm>
            <a:off x="969010" y="2532380"/>
            <a:ext cx="3650615" cy="4181475"/>
          </a:xfrm>
          <a:prstGeom prst="rect">
            <a:avLst/>
          </a:prstGeom>
        </p:spPr>
      </p:pic>
      <p:pic>
        <p:nvPicPr>
          <p:cNvPr id="7" name="图片 6"/>
          <p:cNvPicPr>
            <a:picLocks noChangeAspect="1"/>
          </p:cNvPicPr>
          <p:nvPr/>
        </p:nvPicPr>
        <p:blipFill>
          <a:blip r:embed="rId5"/>
          <a:stretch>
            <a:fillRect/>
          </a:stretch>
        </p:blipFill>
        <p:spPr>
          <a:xfrm>
            <a:off x="5160645" y="2532380"/>
            <a:ext cx="3102610" cy="4172585"/>
          </a:xfrm>
          <a:prstGeom prst="rect">
            <a:avLst/>
          </a:prstGeom>
        </p:spPr>
      </p:pic>
      <p:pic>
        <p:nvPicPr>
          <p:cNvPr id="8" name="图片 7"/>
          <p:cNvPicPr>
            <a:picLocks noChangeAspect="1"/>
          </p:cNvPicPr>
          <p:nvPr/>
        </p:nvPicPr>
        <p:blipFill>
          <a:blip r:embed="rId6"/>
          <a:stretch>
            <a:fillRect/>
          </a:stretch>
        </p:blipFill>
        <p:spPr>
          <a:xfrm>
            <a:off x="8977630" y="2532380"/>
            <a:ext cx="2153920" cy="4138930"/>
          </a:xfrm>
          <a:prstGeom prst="rect">
            <a:avLst/>
          </a:prstGeom>
        </p:spPr>
      </p:pic>
    </p:spTree>
    <p:custDataLst>
      <p:tags r:id="rId7"/>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圆角矩形 139"/>
          <p:cNvSpPr/>
          <p:nvPr>
            <p:custDataLst>
              <p:tags r:id="rId1"/>
            </p:custDataLst>
          </p:nvPr>
        </p:nvSpPr>
        <p:spPr>
          <a:xfrm>
            <a:off x="309245" y="605155"/>
            <a:ext cx="11579860" cy="643890"/>
          </a:xfrm>
          <a:prstGeom prst="roundRect">
            <a:avLst>
              <a:gd name="adj" fmla="val 22602"/>
            </a:avLst>
          </a:prstGeom>
          <a:gradFill>
            <a:gsLst>
              <a:gs pos="50000">
                <a:schemeClr val="accent1"/>
              </a:gs>
              <a:gs pos="0">
                <a:schemeClr val="accent1">
                  <a:lumMod val="25000"/>
                  <a:lumOff val="75000"/>
                </a:schemeClr>
              </a:gs>
              <a:gs pos="100000">
                <a:schemeClr val="accent1">
                  <a:lumMod val="85000"/>
                </a:schemeClr>
              </a:gs>
            </a:gsLst>
            <a:lin ang="5400000" scaled="1"/>
          </a:gradFill>
          <a:ln>
            <a:noFill/>
          </a:ln>
          <a:effectLst>
            <a:outerShdw blurRad="469900" dist="114300" dir="2700000" algn="tl" rotWithShape="0">
              <a:srgbClr val="1185F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custDataLst>
              <p:tags r:id="rId2"/>
            </p:custDataLst>
          </p:nvPr>
        </p:nvSpPr>
        <p:spPr>
          <a:xfrm>
            <a:off x="1770380" y="627380"/>
            <a:ext cx="3625850" cy="621665"/>
          </a:xfrm>
          <a:prstGeom prst="rect">
            <a:avLst/>
          </a:prstGeom>
          <a:noFill/>
        </p:spPr>
        <p:txBody>
          <a:bodyPr wrap="square" rtlCol="0" anchor="ctr" anchorCtr="0"/>
          <a:lstStyle/>
          <a:p>
            <a:pPr fontAlgn="auto">
              <a:lnSpc>
                <a:spcPct val="100000"/>
              </a:lnSpc>
              <a:spcBef>
                <a:spcPts val="0"/>
              </a:spcBef>
              <a:spcAft>
                <a:spcPts val="0"/>
              </a:spcAft>
            </a:pPr>
            <a:r>
              <a:rPr lang="zh-CN" altLang="en-US" sz="2800" b="1" cap="all" spc="600" dirty="0">
                <a:solidFill>
                  <a:srgbClr val="F2FAFF"/>
                </a:solidFill>
                <a:uFillTx/>
                <a:latin typeface="+mj-ea"/>
                <a:ea typeface="+mj-ea"/>
                <a:cs typeface="Arial" panose="020B0604020202020204" pitchFamily="34" charset="0"/>
                <a:sym typeface="+mn-ea"/>
              </a:rPr>
              <a:t>数据集整合 </a:t>
            </a:r>
            <a:endParaRPr lang="zh-CN" altLang="en-US" sz="2800" b="1" cap="all" spc="600" dirty="0">
              <a:solidFill>
                <a:srgbClr val="F2FAFF"/>
              </a:solidFill>
              <a:uFillTx/>
              <a:latin typeface="+mj-ea"/>
              <a:ea typeface="+mj-ea"/>
              <a:cs typeface="Arial" panose="020B0604020202020204" pitchFamily="34" charset="0"/>
              <a:sym typeface="+mn-ea"/>
            </a:endParaRPr>
          </a:p>
        </p:txBody>
      </p:sp>
      <p:cxnSp>
        <p:nvCxnSpPr>
          <p:cNvPr id="17" name="直接连接符 16"/>
          <p:cNvCxnSpPr/>
          <p:nvPr>
            <p:custDataLst>
              <p:tags r:id="rId3"/>
            </p:custDataLst>
          </p:nvPr>
        </p:nvCxnSpPr>
        <p:spPr>
          <a:xfrm>
            <a:off x="1504950" y="792480"/>
            <a:ext cx="2540" cy="288925"/>
          </a:xfrm>
          <a:prstGeom prst="line">
            <a:avLst/>
          </a:prstGeom>
          <a:ln w="28575" cap="rnd">
            <a:solidFill>
              <a:srgbClr val="F2FAF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02615" y="627380"/>
            <a:ext cx="744220" cy="521970"/>
          </a:xfrm>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 pos="50000">
                <a:schemeClr val="accent1"/>
              </a:gs>
              <a:gs pos="0">
                <a:schemeClr val="accent1">
                  <a:lumMod val="25000"/>
                  <a:lumOff val="75000"/>
                </a:schemeClr>
              </a:gs>
              <a:gs pos="100000">
                <a:schemeClr val="accent1">
                  <a:lumMod val="85000"/>
                </a:schemeClr>
              </a:gs>
            </a:gsLst>
            <a:lin ang="5400000" scaled="1"/>
          </a:gradFill>
        </p:spPr>
        <p:style>
          <a:lnRef idx="0">
            <a:srgbClr val="FFFFFF"/>
          </a:lnRef>
          <a:fillRef idx="3">
            <a:schemeClr val="accent1"/>
          </a:fillRef>
          <a:effectRef idx="0">
            <a:srgbClr val="FFFFFF"/>
          </a:effectRef>
          <a:fontRef idx="minor">
            <a:schemeClr val="lt1"/>
          </a:fontRef>
        </p:style>
        <p:txBody>
          <a:bodyPr wrap="square" rtlCol="0">
            <a:spAutoFit/>
          </a:bodyPr>
          <a:p>
            <a:r>
              <a:rPr lang="en-US" altLang="zh-CN" sz="2800"/>
              <a:t>02</a:t>
            </a:r>
            <a:endParaRPr lang="en-US" altLang="zh-CN" sz="2800"/>
          </a:p>
        </p:txBody>
      </p:sp>
      <p:pic>
        <p:nvPicPr>
          <p:cNvPr id="3" name="图片 2"/>
          <p:cNvPicPr>
            <a:picLocks noChangeAspect="1"/>
          </p:cNvPicPr>
          <p:nvPr/>
        </p:nvPicPr>
        <p:blipFill>
          <a:blip r:embed="rId4"/>
          <a:stretch>
            <a:fillRect/>
          </a:stretch>
        </p:blipFill>
        <p:spPr>
          <a:xfrm>
            <a:off x="309245" y="2809875"/>
            <a:ext cx="5435600" cy="3757295"/>
          </a:xfrm>
          <a:prstGeom prst="rect">
            <a:avLst/>
          </a:prstGeom>
        </p:spPr>
      </p:pic>
      <p:sp>
        <p:nvSpPr>
          <p:cNvPr id="4" name="文本框 3"/>
          <p:cNvSpPr txBox="1"/>
          <p:nvPr/>
        </p:nvSpPr>
        <p:spPr>
          <a:xfrm>
            <a:off x="577850" y="1379855"/>
            <a:ext cx="11217275" cy="1198880"/>
          </a:xfrm>
          <a:prstGeom prst="rect">
            <a:avLst/>
          </a:prstGeom>
          <a:noFill/>
        </p:spPr>
        <p:txBody>
          <a:bodyPr wrap="square" rtlCol="0">
            <a:spAutoFit/>
          </a:bodyPr>
          <a:p>
            <a:r>
              <a:rPr lang="zh-CN" altLang="en-US"/>
              <a:t>自动读取</a:t>
            </a:r>
            <a:r>
              <a:rPr lang="en-US" altLang="zh-CN"/>
              <a:t>CSV</a:t>
            </a:r>
            <a:r>
              <a:rPr lang="zh-CN" altLang="en-US"/>
              <a:t>文件中的数据，并将</a:t>
            </a:r>
            <a:r>
              <a:rPr lang="en-US" altLang="zh-CN"/>
              <a:t>460</a:t>
            </a:r>
            <a:r>
              <a:rPr lang="zh-CN" altLang="en-US"/>
              <a:t>个吸收率文件中的</a:t>
            </a:r>
            <a:r>
              <a:rPr lang="en-US" altLang="zh-CN"/>
              <a:t>absorptivity</a:t>
            </a:r>
            <a:r>
              <a:rPr lang="zh-CN" altLang="en-US"/>
              <a:t>列的数据转换为</a:t>
            </a:r>
            <a:r>
              <a:rPr lang="en-US" altLang="zh-CN"/>
              <a:t>.shape</a:t>
            </a:r>
            <a:r>
              <a:rPr lang="zh-CN" altLang="en-US"/>
              <a:t>（</a:t>
            </a:r>
            <a:r>
              <a:rPr lang="en-US" altLang="zh-CN"/>
              <a:t>460,300</a:t>
            </a:r>
            <a:r>
              <a:rPr lang="zh-CN" altLang="en-US"/>
              <a:t>）的数据矩阵并且与</a:t>
            </a:r>
            <a:r>
              <a:rPr lang="en-US" altLang="zh-CN"/>
              <a:t>structure_parameters</a:t>
            </a:r>
            <a:r>
              <a:rPr lang="zh-CN" altLang="en-US"/>
              <a:t>中结构参数的矩阵进行拼接。凭借后生成的</a:t>
            </a:r>
            <a:r>
              <a:rPr lang="en-US" altLang="zh-CN"/>
              <a:t>combined_data</a:t>
            </a:r>
            <a:r>
              <a:rPr lang="zh-CN" altLang="en-US"/>
              <a:t>文件中的数据</a:t>
            </a:r>
            <a:r>
              <a:rPr lang="en-US" altLang="zh-CN"/>
              <a:t>.shape(460,305);</a:t>
            </a:r>
            <a:r>
              <a:rPr lang="zh-CN" altLang="en-US"/>
              <a:t>每一行为一次的训练数据，其中前五列为神经网络输入的结构参数，后</a:t>
            </a:r>
            <a:r>
              <a:rPr lang="en-US" altLang="zh-CN"/>
              <a:t>300</a:t>
            </a:r>
            <a:r>
              <a:rPr lang="zh-CN" altLang="en-US"/>
              <a:t>列为输出的吸收率曲线。</a:t>
            </a:r>
            <a:endParaRPr lang="zh-CN" altLang="en-US"/>
          </a:p>
        </p:txBody>
      </p:sp>
      <p:pic>
        <p:nvPicPr>
          <p:cNvPr id="5" name="图片 4"/>
          <p:cNvPicPr>
            <a:picLocks noChangeAspect="1"/>
          </p:cNvPicPr>
          <p:nvPr/>
        </p:nvPicPr>
        <p:blipFill>
          <a:blip r:embed="rId5"/>
          <a:stretch>
            <a:fillRect/>
          </a:stretch>
        </p:blipFill>
        <p:spPr>
          <a:xfrm>
            <a:off x="6256020" y="2877185"/>
            <a:ext cx="5711825" cy="2966085"/>
          </a:xfrm>
          <a:prstGeom prst="rect">
            <a:avLst/>
          </a:prstGeom>
        </p:spPr>
      </p:pic>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1"/>
            </p:custDataLst>
          </p:nvPr>
        </p:nvSpPr>
        <p:spPr>
          <a:xfrm rot="5400000">
            <a:off x="4828540" y="-4827270"/>
            <a:ext cx="2535555" cy="12192000"/>
          </a:xfrm>
          <a:prstGeom prst="rect">
            <a:avLst/>
          </a:prstGeom>
          <a:gradFill>
            <a:gsLst>
              <a:gs pos="100000">
                <a:srgbClr val="70B6FF">
                  <a:alpha val="100000"/>
                </a:srgbClr>
              </a:gs>
              <a:gs pos="9000">
                <a:schemeClr val="accent1"/>
              </a:gs>
              <a:gs pos="100000">
                <a:schemeClr val="accent1">
                  <a:lumMod val="20000"/>
                  <a:lumOff val="80000"/>
                </a:schemeClr>
              </a:gs>
            </a:gsLst>
            <a:lin ang="10800000" scaled="0"/>
          </a:gra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p>
        </p:txBody>
      </p:sp>
      <p:sp>
        <p:nvSpPr>
          <p:cNvPr id="11" name="圆角矩形 10"/>
          <p:cNvSpPr/>
          <p:nvPr>
            <p:custDataLst>
              <p:tags r:id="rId2"/>
            </p:custDataLst>
          </p:nvPr>
        </p:nvSpPr>
        <p:spPr>
          <a:xfrm>
            <a:off x="2853055" y="294640"/>
            <a:ext cx="6630035" cy="686435"/>
          </a:xfrm>
          <a:prstGeom prst="roundRect">
            <a:avLst>
              <a:gd name="adj" fmla="val 50000"/>
            </a:avLst>
          </a:prstGeom>
          <a:gradFill>
            <a:gsLst>
              <a:gs pos="100000">
                <a:schemeClr val="bg1">
                  <a:alpha val="100000"/>
                </a:schemeClr>
              </a:gs>
              <a:gs pos="0">
                <a:schemeClr val="bg1">
                  <a:alpha val="100000"/>
                </a:schemeClr>
              </a:gs>
            </a:gsLst>
            <a:lin ang="10800000" scaled="0"/>
          </a:gradFill>
          <a:ln>
            <a:noFill/>
          </a:ln>
          <a:effectLst>
            <a:outerShdw blurRad="368300" dist="165100" dir="2700000" algn="tl" rotWithShape="0">
              <a:schemeClr val="accent1">
                <a:lumMod val="75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nvGrpSpPr>
          <p:cNvPr id="13" name="组合 12"/>
          <p:cNvGrpSpPr/>
          <p:nvPr>
            <p:custDataLst>
              <p:tags r:id="rId3"/>
            </p:custDataLst>
          </p:nvPr>
        </p:nvGrpSpPr>
        <p:grpSpPr>
          <a:xfrm>
            <a:off x="8926195" y="981075"/>
            <a:ext cx="234950" cy="226695"/>
            <a:chOff x="1762" y="4507"/>
            <a:chExt cx="448" cy="432"/>
          </a:xfrm>
        </p:grpSpPr>
        <p:sp>
          <p:nvSpPr>
            <p:cNvPr id="14" name="椭圆 13"/>
            <p:cNvSpPr/>
            <p:nvPr>
              <p:custDataLst>
                <p:tags r:id="rId4"/>
              </p:custDataLst>
            </p:nvPr>
          </p:nvSpPr>
          <p:spPr>
            <a:xfrm>
              <a:off x="1762" y="4507"/>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cxnSp>
          <p:nvCxnSpPr>
            <p:cNvPr id="16" name="直接连接符 15"/>
            <p:cNvCxnSpPr/>
            <p:nvPr>
              <p:custDataLst>
                <p:tags r:id="rId5"/>
              </p:custDataLst>
            </p:nvPr>
          </p:nvCxnSpPr>
          <p:spPr>
            <a:xfrm>
              <a:off x="2102" y="4845"/>
              <a:ext cx="108" cy="9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custDataLst>
              <p:tags r:id="rId6"/>
            </p:custDataLst>
          </p:nvPr>
        </p:nvSpPr>
        <p:spPr>
          <a:xfrm>
            <a:off x="3270250" y="300355"/>
            <a:ext cx="5335270" cy="680720"/>
          </a:xfrm>
          <a:prstGeom prst="rect">
            <a:avLst/>
          </a:prstGeom>
        </p:spPr>
        <p:txBody>
          <a:bodyPr vert="horz" lIns="90000" tIns="46800" rIns="90000" bIns="46800" rtlCol="0" anchor="ctr" anchorCtr="0">
            <a:normAutofit/>
          </a:bodyPr>
          <a:lstStyle>
            <a:defPPr>
              <a:defRPr lang="zh-CN"/>
            </a:defPPr>
            <a:lvl1pPr fontAlgn="auto">
              <a:lnSpc>
                <a:spcPct val="100000"/>
              </a:lnSpc>
              <a:spcBef>
                <a:spcPct val="0"/>
              </a:spcBef>
              <a:buNone/>
              <a:defRPr sz="2400" b="1" u="none" strike="noStrike" cap="none" spc="0" normalizeH="0" baseline="0">
                <a:solidFill>
                  <a:schemeClr val="tx2"/>
                </a:solidFill>
                <a:uFillTx/>
                <a:latin typeface="+mj-lt"/>
                <a:ea typeface="+mj-ea"/>
                <a:cs typeface="+mj-cs"/>
              </a:defRPr>
            </a:lvl1pPr>
          </a:lstStyle>
          <a:p>
            <a:pPr algn="ctr"/>
            <a:r>
              <a:rPr lang="en-US" altLang="zh-CN">
                <a:solidFill>
                  <a:schemeClr val="accent1">
                    <a:lumMod val="50000"/>
                  </a:schemeClr>
                </a:solidFill>
                <a:latin typeface="Arial" panose="020B0604020202020204" pitchFamily="34" charset="0"/>
                <a:ea typeface="微软雅黑" panose="020B0503020204020204" charset="-122"/>
              </a:rPr>
              <a:t>MLP</a:t>
            </a:r>
            <a:r>
              <a:rPr lang="zh-CN" altLang="en-US">
                <a:solidFill>
                  <a:schemeClr val="accent1">
                    <a:lumMod val="50000"/>
                  </a:schemeClr>
                </a:solidFill>
                <a:latin typeface="Arial" panose="020B0604020202020204" pitchFamily="34" charset="0"/>
                <a:ea typeface="微软雅黑" panose="020B0503020204020204" charset="-122"/>
              </a:rPr>
              <a:t>多层感知机训练</a:t>
            </a:r>
            <a:endParaRPr lang="zh-CN" altLang="en-US">
              <a:solidFill>
                <a:schemeClr val="accent1">
                  <a:lumMod val="50000"/>
                </a:schemeClr>
              </a:solidFill>
              <a:latin typeface="Arial" panose="020B0604020202020204" pitchFamily="34" charset="0"/>
              <a:ea typeface="微软雅黑" panose="020B0503020204020204" charset="-122"/>
            </a:endParaRPr>
          </a:p>
        </p:txBody>
      </p:sp>
      <p:sp>
        <p:nvSpPr>
          <p:cNvPr id="4" name="文本框 3"/>
          <p:cNvSpPr txBox="1"/>
          <p:nvPr>
            <p:custDataLst>
              <p:tags r:id="rId7"/>
            </p:custDataLst>
          </p:nvPr>
        </p:nvSpPr>
        <p:spPr>
          <a:xfrm>
            <a:off x="934085" y="981075"/>
            <a:ext cx="10946765" cy="1688465"/>
          </a:xfrm>
          <a:prstGeom prst="rect">
            <a:avLst/>
          </a:prstGeom>
        </p:spPr>
        <p:txBody>
          <a:bodyPr vert="horz" lIns="90000" tIns="46800" rIns="90000" bIns="46800" rtlCol="0" anchor="t" anchorCtr="0">
            <a:normAutofit/>
          </a:bodyPr>
          <a:lstStyle>
            <a:defPPr>
              <a:defRPr lang="zh-CN"/>
            </a:defPPr>
            <a:lvl1pPr algn="ctr" fontAlgn="auto">
              <a:lnSpc>
                <a:spcPct val="160000"/>
              </a:lnSpc>
              <a:spcBef>
                <a:spcPct val="0"/>
              </a:spcBef>
              <a:buNone/>
              <a:defRPr sz="1600" b="0" u="none" strike="noStrike" cap="none" spc="0" normalizeH="0" baseline="0">
                <a:solidFill>
                  <a:schemeClr val="bg2"/>
                </a:solidFill>
                <a:uFillTx/>
                <a:latin typeface="+mj-lt"/>
                <a:ea typeface="+mj-ea"/>
                <a:cs typeface="+mj-cs"/>
              </a:defRPr>
            </a:lvl1pPr>
          </a:lstStyle>
          <a:p>
            <a:pPr algn="l"/>
            <a:r>
              <a:rPr lang="zh-CN" altLang="en-US" sz="2000" dirty="0">
                <a:solidFill>
                  <a:schemeClr val="bg1"/>
                </a:solidFill>
                <a:latin typeface="Arial" panose="020B0604020202020204" pitchFamily="34" charset="0"/>
                <a:ea typeface="微软雅黑" panose="020B0503020204020204" charset="-122"/>
              </a:rPr>
              <a:t>利用仿真获得的数据集进行神经网络的训练</a:t>
            </a:r>
            <a:r>
              <a:rPr lang="en-US" altLang="zh-CN" sz="2000" dirty="0">
                <a:solidFill>
                  <a:schemeClr val="bg1"/>
                </a:solidFill>
                <a:latin typeface="Arial" panose="020B0604020202020204" pitchFamily="34" charset="0"/>
                <a:ea typeface="微软雅黑" panose="020B0503020204020204" charset="-122"/>
              </a:rPr>
              <a:t>，</a:t>
            </a:r>
            <a:r>
              <a:rPr lang="zh-CN" altLang="en-US" sz="2000" dirty="0">
                <a:solidFill>
                  <a:schemeClr val="bg1"/>
                </a:solidFill>
                <a:latin typeface="Arial" panose="020B0604020202020204" pitchFamily="34" charset="0"/>
                <a:ea typeface="微软雅黑" panose="020B0503020204020204" charset="-122"/>
              </a:rPr>
              <a:t>训练获得的网络应用于</a:t>
            </a:r>
            <a:r>
              <a:rPr lang="zh-CN" altLang="en-US" sz="2000" dirty="0">
                <a:solidFill>
                  <a:schemeClr val="bg1"/>
                </a:solidFill>
                <a:latin typeface="Arial" panose="020B0604020202020204" pitchFamily="34" charset="0"/>
                <a:ea typeface="微软雅黑" panose="020B0503020204020204" charset="-122"/>
              </a:rPr>
              <a:t>平均吸收率的预测</a:t>
            </a:r>
            <a:endParaRPr lang="zh-CN" altLang="en-US" sz="2000" dirty="0">
              <a:solidFill>
                <a:schemeClr val="bg1"/>
              </a:solidFill>
              <a:latin typeface="Arial" panose="020B0604020202020204" pitchFamily="34" charset="0"/>
              <a:ea typeface="微软雅黑" panose="020B0503020204020204" charset="-122"/>
            </a:endParaRPr>
          </a:p>
          <a:p>
            <a:pPr algn="l"/>
            <a:r>
              <a:rPr lang="zh-CN" altLang="en-US" sz="2000" dirty="0">
                <a:solidFill>
                  <a:schemeClr val="bg1"/>
                </a:solidFill>
                <a:latin typeface="Arial" panose="020B0604020202020204" pitchFamily="34" charset="0"/>
                <a:ea typeface="微软雅黑" panose="020B0503020204020204" charset="-122"/>
              </a:rPr>
              <a:t>训练结束后保存</a:t>
            </a:r>
            <a:r>
              <a:rPr lang="en-US" altLang="zh-CN" sz="2000" dirty="0">
                <a:solidFill>
                  <a:schemeClr val="bg1"/>
                </a:solidFill>
                <a:latin typeface="Arial" panose="020B0604020202020204" pitchFamily="34" charset="0"/>
                <a:ea typeface="微软雅黑" panose="020B0503020204020204" charset="-122"/>
              </a:rPr>
              <a:t>train_loss</a:t>
            </a:r>
            <a:r>
              <a:rPr lang="zh-CN" altLang="en-US" sz="2000" dirty="0">
                <a:solidFill>
                  <a:schemeClr val="bg1"/>
                </a:solidFill>
                <a:latin typeface="Arial" panose="020B0604020202020204" pitchFamily="34" charset="0"/>
                <a:ea typeface="微软雅黑" panose="020B0503020204020204" charset="-122"/>
              </a:rPr>
              <a:t>和</a:t>
            </a:r>
            <a:r>
              <a:rPr lang="en-US" altLang="zh-CN" sz="2000" dirty="0">
                <a:solidFill>
                  <a:schemeClr val="bg1"/>
                </a:solidFill>
                <a:latin typeface="Arial" panose="020B0604020202020204" pitchFamily="34" charset="0"/>
                <a:ea typeface="微软雅黑" panose="020B0503020204020204" charset="-122"/>
              </a:rPr>
              <a:t>test_loss</a:t>
            </a:r>
            <a:r>
              <a:rPr lang="zh-CN" altLang="en-US" sz="2000" dirty="0">
                <a:solidFill>
                  <a:schemeClr val="bg1"/>
                </a:solidFill>
                <a:latin typeface="Arial" panose="020B0604020202020204" pitchFamily="34" charset="0"/>
                <a:ea typeface="微软雅黑" panose="020B0503020204020204" charset="-122"/>
              </a:rPr>
              <a:t>以供模型评估。并保存最优模型权重以供</a:t>
            </a:r>
            <a:r>
              <a:rPr lang="en-US" altLang="zh-CN" sz="2000" dirty="0">
                <a:solidFill>
                  <a:schemeClr val="bg1"/>
                </a:solidFill>
                <a:latin typeface="Arial" panose="020B0604020202020204" pitchFamily="34" charset="0"/>
                <a:ea typeface="微软雅黑" panose="020B0503020204020204" charset="-122"/>
              </a:rPr>
              <a:t>PSO</a:t>
            </a:r>
            <a:r>
              <a:rPr lang="zh-CN" altLang="en-US" sz="2000" dirty="0">
                <a:solidFill>
                  <a:schemeClr val="bg1"/>
                </a:solidFill>
                <a:latin typeface="Arial" panose="020B0604020202020204" pitchFamily="34" charset="0"/>
                <a:ea typeface="微软雅黑" panose="020B0503020204020204" charset="-122"/>
              </a:rPr>
              <a:t>优化算法中进行对于吸收率曲线的预测</a:t>
            </a:r>
            <a:endParaRPr lang="zh-CN" altLang="en-US" sz="2000" dirty="0">
              <a:solidFill>
                <a:schemeClr val="bg1"/>
              </a:solidFill>
              <a:latin typeface="Arial" panose="020B0604020202020204" pitchFamily="34" charset="0"/>
              <a:ea typeface="微软雅黑" panose="020B0503020204020204" charset="-122"/>
            </a:endParaRPr>
          </a:p>
        </p:txBody>
      </p:sp>
      <p:pic>
        <p:nvPicPr>
          <p:cNvPr id="5" name="图片 4"/>
          <p:cNvPicPr>
            <a:picLocks noChangeAspect="1"/>
          </p:cNvPicPr>
          <p:nvPr/>
        </p:nvPicPr>
        <p:blipFill>
          <a:blip r:embed="rId8"/>
          <a:stretch>
            <a:fillRect/>
          </a:stretch>
        </p:blipFill>
        <p:spPr>
          <a:xfrm>
            <a:off x="1422400" y="2607310"/>
            <a:ext cx="3733800" cy="4037965"/>
          </a:xfrm>
          <a:prstGeom prst="rect">
            <a:avLst/>
          </a:prstGeom>
        </p:spPr>
      </p:pic>
      <p:sp>
        <p:nvSpPr>
          <p:cNvPr id="6" name="文本框 5"/>
          <p:cNvSpPr txBox="1"/>
          <p:nvPr/>
        </p:nvSpPr>
        <p:spPr>
          <a:xfrm>
            <a:off x="6503670" y="2536825"/>
            <a:ext cx="4819650" cy="4554220"/>
          </a:xfrm>
          <a:prstGeom prst="rect">
            <a:avLst/>
          </a:prstGeom>
          <a:noFill/>
        </p:spPr>
        <p:txBody>
          <a:bodyPr wrap="square" rtlCol="0">
            <a:spAutoFit/>
          </a:bodyPr>
          <a:p>
            <a:r>
              <a:rPr lang="zh-CN" altLang="en-US" sz="2000"/>
              <a:t>神经网络相关：</a:t>
            </a:r>
            <a:endParaRPr lang="zh-CN" altLang="en-US" sz="2000"/>
          </a:p>
          <a:p>
            <a:endParaRPr lang="zh-CN" altLang="en-US"/>
          </a:p>
          <a:p>
            <a:r>
              <a:rPr lang="en-US" altLang="zh-CN"/>
              <a:t>1.</a:t>
            </a:r>
            <a:r>
              <a:rPr lang="zh-CN" altLang="en-US"/>
              <a:t>输入：结构参数</a:t>
            </a:r>
            <a:endParaRPr lang="zh-CN" altLang="en-US"/>
          </a:p>
          <a:p>
            <a:r>
              <a:rPr lang="en-US" altLang="zh-CN"/>
              <a:t>2.</a:t>
            </a:r>
            <a:r>
              <a:rPr lang="zh-CN" altLang="en-US"/>
              <a:t>输出：吸收率曲线</a:t>
            </a:r>
            <a:endParaRPr lang="zh-CN" altLang="en-US"/>
          </a:p>
          <a:p>
            <a:r>
              <a:rPr lang="en-US" altLang="zh-CN"/>
              <a:t>3.</a:t>
            </a:r>
            <a:r>
              <a:rPr lang="zh-CN" altLang="en-US"/>
              <a:t>优化器：</a:t>
            </a:r>
            <a:r>
              <a:rPr lang="en-US" altLang="zh-CN"/>
              <a:t>Adam</a:t>
            </a:r>
            <a:endParaRPr lang="zh-CN" altLang="en-US"/>
          </a:p>
          <a:p>
            <a:r>
              <a:rPr lang="en-US" altLang="zh-CN"/>
              <a:t>4.</a:t>
            </a:r>
            <a:r>
              <a:rPr lang="zh-CN" altLang="en-US"/>
              <a:t>损失函数：</a:t>
            </a:r>
            <a:r>
              <a:rPr lang="en-US" altLang="zh-CN"/>
              <a:t>MSE</a:t>
            </a:r>
            <a:endParaRPr lang="zh-CN" altLang="en-US"/>
          </a:p>
          <a:p>
            <a:r>
              <a:rPr lang="en-US" altLang="zh-CN"/>
              <a:t>5.</a:t>
            </a:r>
            <a:r>
              <a:rPr lang="zh-CN" altLang="en-US"/>
              <a:t>激活函数：</a:t>
            </a:r>
            <a:r>
              <a:rPr lang="en-US" altLang="zh-CN"/>
              <a:t>ReLU</a:t>
            </a:r>
            <a:r>
              <a:rPr lang="zh-CN" altLang="en-US"/>
              <a:t>函数</a:t>
            </a:r>
            <a:endParaRPr lang="zh-CN" altLang="en-US"/>
          </a:p>
          <a:p>
            <a:r>
              <a:rPr lang="en-US" altLang="zh-CN"/>
              <a:t>6.batch size</a:t>
            </a:r>
            <a:r>
              <a:rPr lang="zh-CN" altLang="en-US"/>
              <a:t>：</a:t>
            </a:r>
            <a:r>
              <a:rPr lang="en-US" altLang="zh-CN"/>
              <a:t>32</a:t>
            </a:r>
            <a:endParaRPr lang="en-US" altLang="zh-CN"/>
          </a:p>
          <a:p>
            <a:r>
              <a:rPr lang="en-US" altLang="zh-CN"/>
              <a:t>7.learning rate</a:t>
            </a:r>
            <a:r>
              <a:rPr lang="zh-CN" altLang="en-US"/>
              <a:t>：</a:t>
            </a:r>
            <a:r>
              <a:rPr lang="en-US" altLang="zh-CN"/>
              <a:t>0.001</a:t>
            </a:r>
            <a:endParaRPr lang="en-US" altLang="zh-CN"/>
          </a:p>
          <a:p>
            <a:r>
              <a:rPr lang="en-US" altLang="zh-CN"/>
              <a:t>8.</a:t>
            </a:r>
            <a:r>
              <a:rPr lang="zh-CN" altLang="en-US"/>
              <a:t>训练轮次（</a:t>
            </a:r>
            <a:r>
              <a:rPr lang="en-US" altLang="zh-CN"/>
              <a:t>epoch</a:t>
            </a:r>
            <a:r>
              <a:rPr lang="zh-CN" altLang="en-US"/>
              <a:t>）：</a:t>
            </a:r>
            <a:r>
              <a:rPr lang="en-US" altLang="zh-CN"/>
              <a:t>2000</a:t>
            </a:r>
            <a:endParaRPr lang="en-US" altLang="zh-CN"/>
          </a:p>
          <a:p>
            <a:r>
              <a:rPr lang="en-US" altLang="zh-CN"/>
              <a:t>9.</a:t>
            </a:r>
            <a:r>
              <a:rPr lang="zh-CN" altLang="en-US"/>
              <a:t>数据预处理：归一化</a:t>
            </a:r>
            <a:endParaRPr lang="zh-CN" altLang="en-US"/>
          </a:p>
          <a:p>
            <a:r>
              <a:rPr lang="en-US" altLang="zh-CN"/>
              <a:t>10.</a:t>
            </a:r>
            <a:r>
              <a:rPr lang="zh-CN" altLang="en-US"/>
              <a:t>模型评估：</a:t>
            </a:r>
            <a:endParaRPr lang="zh-CN" altLang="en-US"/>
          </a:p>
          <a:p>
            <a:r>
              <a:rPr lang="zh-CN" altLang="en-US"/>
              <a:t>（</a:t>
            </a:r>
            <a:r>
              <a:rPr lang="en-US" altLang="zh-CN"/>
              <a:t>1</a:t>
            </a:r>
            <a:r>
              <a:rPr lang="zh-CN" altLang="en-US"/>
              <a:t>）</a:t>
            </a:r>
            <a:r>
              <a:rPr lang="en-US" altLang="zh-CN"/>
              <a:t>train_loss</a:t>
            </a:r>
            <a:endParaRPr lang="zh-CN" altLang="en-US"/>
          </a:p>
          <a:p>
            <a:r>
              <a:rPr lang="zh-CN" altLang="en-US"/>
              <a:t>（</a:t>
            </a:r>
            <a:r>
              <a:rPr lang="en-US" altLang="zh-CN"/>
              <a:t>2</a:t>
            </a:r>
            <a:r>
              <a:rPr lang="zh-CN" altLang="en-US"/>
              <a:t>）</a:t>
            </a:r>
            <a:r>
              <a:rPr lang="en-US" altLang="zh-CN"/>
              <a:t>test_loss</a:t>
            </a:r>
            <a:endParaRPr lang="en-US" altLang="zh-CN"/>
          </a:p>
          <a:p>
            <a:r>
              <a:rPr lang="en-US" altLang="zh-CN">
                <a:sym typeface="+mn-ea"/>
              </a:rPr>
              <a:t>11.</a:t>
            </a:r>
            <a:r>
              <a:rPr lang="zh-CN" altLang="en-US">
                <a:sym typeface="+mn-ea"/>
              </a:rPr>
              <a:t>训练集和测试集的划分：十折交叉验证</a:t>
            </a:r>
            <a:endParaRPr lang="zh-CN" altLang="en-US"/>
          </a:p>
          <a:p>
            <a:endParaRPr lang="en-US" altLang="zh-CN"/>
          </a:p>
        </p:txBody>
      </p:sp>
    </p:spTree>
    <p:custDataLst>
      <p:tags r:id="rId9"/>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1"/>
            </p:custDataLst>
          </p:nvPr>
        </p:nvSpPr>
        <p:spPr>
          <a:xfrm rot="5400000">
            <a:off x="5006340" y="-5004435"/>
            <a:ext cx="2180590" cy="12192000"/>
          </a:xfrm>
          <a:prstGeom prst="rect">
            <a:avLst/>
          </a:prstGeom>
          <a:gradFill>
            <a:gsLst>
              <a:gs pos="100000">
                <a:srgbClr val="70B6FF">
                  <a:alpha val="100000"/>
                </a:srgbClr>
              </a:gs>
              <a:gs pos="9000">
                <a:schemeClr val="accent1"/>
              </a:gs>
              <a:gs pos="100000">
                <a:schemeClr val="accent1">
                  <a:lumMod val="20000"/>
                  <a:lumOff val="80000"/>
                </a:schemeClr>
              </a:gs>
            </a:gsLst>
            <a:lin ang="10800000" scaled="0"/>
          </a:gra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p>
        </p:txBody>
      </p:sp>
      <p:sp>
        <p:nvSpPr>
          <p:cNvPr id="11" name="圆角矩形 10"/>
          <p:cNvSpPr/>
          <p:nvPr>
            <p:custDataLst>
              <p:tags r:id="rId2"/>
            </p:custDataLst>
          </p:nvPr>
        </p:nvSpPr>
        <p:spPr>
          <a:xfrm>
            <a:off x="2853055" y="294640"/>
            <a:ext cx="6630035" cy="686435"/>
          </a:xfrm>
          <a:prstGeom prst="roundRect">
            <a:avLst>
              <a:gd name="adj" fmla="val 50000"/>
            </a:avLst>
          </a:prstGeom>
          <a:gradFill>
            <a:gsLst>
              <a:gs pos="100000">
                <a:schemeClr val="bg1">
                  <a:alpha val="100000"/>
                </a:schemeClr>
              </a:gs>
              <a:gs pos="0">
                <a:schemeClr val="bg1">
                  <a:alpha val="100000"/>
                </a:schemeClr>
              </a:gs>
            </a:gsLst>
            <a:lin ang="10800000" scaled="0"/>
          </a:gradFill>
          <a:ln>
            <a:noFill/>
          </a:ln>
          <a:effectLst>
            <a:outerShdw blurRad="368300" dist="165100" dir="2700000" algn="tl" rotWithShape="0">
              <a:schemeClr val="accent1">
                <a:lumMod val="75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nvGrpSpPr>
          <p:cNvPr id="13" name="组合 12"/>
          <p:cNvGrpSpPr/>
          <p:nvPr>
            <p:custDataLst>
              <p:tags r:id="rId3"/>
            </p:custDataLst>
          </p:nvPr>
        </p:nvGrpSpPr>
        <p:grpSpPr>
          <a:xfrm>
            <a:off x="8926195" y="981075"/>
            <a:ext cx="234950" cy="226695"/>
            <a:chOff x="1762" y="4507"/>
            <a:chExt cx="448" cy="432"/>
          </a:xfrm>
        </p:grpSpPr>
        <p:sp>
          <p:nvSpPr>
            <p:cNvPr id="14" name="椭圆 13"/>
            <p:cNvSpPr/>
            <p:nvPr>
              <p:custDataLst>
                <p:tags r:id="rId4"/>
              </p:custDataLst>
            </p:nvPr>
          </p:nvSpPr>
          <p:spPr>
            <a:xfrm>
              <a:off x="1762" y="4507"/>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cxnSp>
          <p:nvCxnSpPr>
            <p:cNvPr id="16" name="直接连接符 15"/>
            <p:cNvCxnSpPr/>
            <p:nvPr>
              <p:custDataLst>
                <p:tags r:id="rId5"/>
              </p:custDataLst>
            </p:nvPr>
          </p:nvCxnSpPr>
          <p:spPr>
            <a:xfrm>
              <a:off x="2102" y="4845"/>
              <a:ext cx="108" cy="9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custDataLst>
              <p:tags r:id="rId6"/>
            </p:custDataLst>
          </p:nvPr>
        </p:nvSpPr>
        <p:spPr>
          <a:xfrm>
            <a:off x="3270250" y="300355"/>
            <a:ext cx="5335270" cy="680720"/>
          </a:xfrm>
          <a:prstGeom prst="rect">
            <a:avLst/>
          </a:prstGeom>
        </p:spPr>
        <p:txBody>
          <a:bodyPr vert="horz" lIns="90000" tIns="46800" rIns="90000" bIns="46800" rtlCol="0" anchor="ctr" anchorCtr="0">
            <a:normAutofit/>
          </a:bodyPr>
          <a:lstStyle>
            <a:defPPr>
              <a:defRPr lang="zh-CN"/>
            </a:defPPr>
            <a:lvl1pPr fontAlgn="auto">
              <a:lnSpc>
                <a:spcPct val="100000"/>
              </a:lnSpc>
              <a:spcBef>
                <a:spcPct val="0"/>
              </a:spcBef>
              <a:buNone/>
              <a:defRPr sz="2400" b="1" u="none" strike="noStrike" cap="none" spc="0" normalizeH="0" baseline="0">
                <a:solidFill>
                  <a:schemeClr val="tx2"/>
                </a:solidFill>
                <a:uFillTx/>
                <a:latin typeface="+mj-lt"/>
                <a:ea typeface="+mj-ea"/>
                <a:cs typeface="+mj-cs"/>
              </a:defRPr>
            </a:lvl1pPr>
          </a:lstStyle>
          <a:p>
            <a:pPr algn="ctr"/>
            <a:r>
              <a:rPr lang="zh-CN" altLang="en-US">
                <a:solidFill>
                  <a:schemeClr val="accent1">
                    <a:lumMod val="50000"/>
                  </a:schemeClr>
                </a:solidFill>
                <a:latin typeface="Arial" panose="020B0604020202020204" pitchFamily="34" charset="0"/>
                <a:ea typeface="微软雅黑" panose="020B0503020204020204" charset="-122"/>
              </a:rPr>
              <a:t>模型评估</a:t>
            </a:r>
            <a:endParaRPr lang="zh-CN" altLang="en-US">
              <a:solidFill>
                <a:schemeClr val="accent1">
                  <a:lumMod val="50000"/>
                </a:schemeClr>
              </a:solidFill>
              <a:latin typeface="Arial" panose="020B0604020202020204" pitchFamily="34" charset="0"/>
              <a:ea typeface="微软雅黑" panose="020B0503020204020204" charset="-122"/>
            </a:endParaRPr>
          </a:p>
        </p:txBody>
      </p:sp>
      <p:sp>
        <p:nvSpPr>
          <p:cNvPr id="4" name="文本框 3"/>
          <p:cNvSpPr txBox="1"/>
          <p:nvPr>
            <p:custDataLst>
              <p:tags r:id="rId7"/>
            </p:custDataLst>
          </p:nvPr>
        </p:nvSpPr>
        <p:spPr>
          <a:xfrm>
            <a:off x="1896745" y="981075"/>
            <a:ext cx="8398510" cy="1688465"/>
          </a:xfrm>
          <a:prstGeom prst="rect">
            <a:avLst/>
          </a:prstGeom>
        </p:spPr>
        <p:txBody>
          <a:bodyPr vert="horz" lIns="90000" tIns="46800" rIns="90000" bIns="46800" rtlCol="0" anchor="t" anchorCtr="0">
            <a:normAutofit/>
          </a:bodyPr>
          <a:lstStyle>
            <a:defPPr>
              <a:defRPr lang="zh-CN"/>
            </a:defPPr>
            <a:lvl1pPr algn="ctr" fontAlgn="auto">
              <a:lnSpc>
                <a:spcPct val="160000"/>
              </a:lnSpc>
              <a:spcBef>
                <a:spcPct val="0"/>
              </a:spcBef>
              <a:buNone/>
              <a:defRPr sz="1600" b="0" u="none" strike="noStrike" cap="none" spc="0" normalizeH="0" baseline="0">
                <a:solidFill>
                  <a:schemeClr val="bg2"/>
                </a:solidFill>
                <a:uFillTx/>
                <a:latin typeface="+mj-lt"/>
                <a:ea typeface="+mj-ea"/>
                <a:cs typeface="+mj-cs"/>
              </a:defRPr>
            </a:lvl1pPr>
          </a:lstStyle>
          <a:p>
            <a:pPr algn="l"/>
            <a:r>
              <a:rPr lang="zh-CN" sz="2000" dirty="0">
                <a:solidFill>
                  <a:schemeClr val="bg1"/>
                </a:solidFill>
                <a:latin typeface="Arial" panose="020B0604020202020204" pitchFamily="34" charset="0"/>
                <a:ea typeface="微软雅黑" panose="020B0503020204020204" charset="-122"/>
              </a:rPr>
              <a:t>将每一个轮次所获得的训练和测试损失保存到</a:t>
            </a:r>
            <a:r>
              <a:rPr lang="en-US" altLang="zh-CN" sz="2000" dirty="0">
                <a:solidFill>
                  <a:schemeClr val="bg1"/>
                </a:solidFill>
                <a:latin typeface="Arial" panose="020B0604020202020204" pitchFamily="34" charset="0"/>
                <a:ea typeface="微软雅黑" panose="020B0503020204020204" charset="-122"/>
              </a:rPr>
              <a:t>csv</a:t>
            </a:r>
            <a:r>
              <a:rPr lang="zh-CN" altLang="en-US" sz="2000" dirty="0">
                <a:solidFill>
                  <a:schemeClr val="bg1"/>
                </a:solidFill>
                <a:latin typeface="Arial" panose="020B0604020202020204" pitchFamily="34" charset="0"/>
                <a:ea typeface="微软雅黑" panose="020B0503020204020204" charset="-122"/>
              </a:rPr>
              <a:t>文件当中，并且调用</a:t>
            </a:r>
            <a:r>
              <a:rPr lang="en-US" altLang="zh-CN" sz="2000" dirty="0">
                <a:solidFill>
                  <a:schemeClr val="bg1"/>
                </a:solidFill>
                <a:latin typeface="Arial" panose="020B0604020202020204" pitchFamily="34" charset="0"/>
                <a:ea typeface="微软雅黑" panose="020B0503020204020204" charset="-122"/>
              </a:rPr>
              <a:t>matplotlib</a:t>
            </a:r>
            <a:r>
              <a:rPr lang="zh-CN" altLang="en-US" sz="2000" dirty="0">
                <a:solidFill>
                  <a:schemeClr val="bg1"/>
                </a:solidFill>
                <a:latin typeface="Arial" panose="020B0604020202020204" pitchFamily="34" charset="0"/>
                <a:ea typeface="微软雅黑" panose="020B0503020204020204" charset="-122"/>
              </a:rPr>
              <a:t>函数库将</a:t>
            </a:r>
            <a:r>
              <a:rPr lang="en-US" altLang="zh-CN" sz="2000" dirty="0">
                <a:solidFill>
                  <a:schemeClr val="bg1"/>
                </a:solidFill>
                <a:latin typeface="Arial" panose="020B0604020202020204" pitchFamily="34" charset="0"/>
                <a:ea typeface="微软雅黑" panose="020B0503020204020204" charset="-122"/>
              </a:rPr>
              <a:t>csv</a:t>
            </a:r>
            <a:r>
              <a:rPr lang="zh-CN" altLang="en-US" sz="2000" dirty="0">
                <a:solidFill>
                  <a:schemeClr val="bg1"/>
                </a:solidFill>
                <a:latin typeface="Arial" panose="020B0604020202020204" pitchFamily="34" charset="0"/>
                <a:ea typeface="微软雅黑" panose="020B0503020204020204" charset="-122"/>
              </a:rPr>
              <a:t>中的数据</a:t>
            </a:r>
            <a:r>
              <a:rPr lang="zh-CN" sz="2000" dirty="0">
                <a:solidFill>
                  <a:schemeClr val="bg1"/>
                </a:solidFill>
                <a:latin typeface="Arial" panose="020B0604020202020204" pitchFamily="34" charset="0"/>
                <a:ea typeface="微软雅黑" panose="020B0503020204020204" charset="-122"/>
              </a:rPr>
              <a:t>绘制成损失曲线以供评估模型的训练效果。</a:t>
            </a:r>
            <a:endParaRPr lang="zh-CN" sz="2000" dirty="0">
              <a:solidFill>
                <a:schemeClr val="bg1"/>
              </a:solidFill>
              <a:latin typeface="Arial" panose="020B0604020202020204" pitchFamily="34" charset="0"/>
              <a:ea typeface="微软雅黑" panose="020B0503020204020204" charset="-122"/>
            </a:endParaRPr>
          </a:p>
        </p:txBody>
      </p:sp>
      <p:sp>
        <p:nvSpPr>
          <p:cNvPr id="6" name="文本框 5"/>
          <p:cNvSpPr txBox="1"/>
          <p:nvPr/>
        </p:nvSpPr>
        <p:spPr>
          <a:xfrm>
            <a:off x="7060565" y="3936365"/>
            <a:ext cx="4819650" cy="645160"/>
          </a:xfrm>
          <a:prstGeom prst="rect">
            <a:avLst/>
          </a:prstGeom>
          <a:noFill/>
        </p:spPr>
        <p:txBody>
          <a:bodyPr wrap="square" rtlCol="0">
            <a:spAutoFit/>
          </a:bodyPr>
          <a:p>
            <a:r>
              <a:rPr lang="zh-CN" altLang="en-US"/>
              <a:t>网络结构或者一些其他的问题导致模型有一些过拟合。</a:t>
            </a:r>
            <a:endParaRPr lang="zh-CN" altLang="en-US"/>
          </a:p>
        </p:txBody>
      </p:sp>
      <p:pic>
        <p:nvPicPr>
          <p:cNvPr id="2" name="图片 1"/>
          <p:cNvPicPr>
            <a:picLocks noChangeAspect="1"/>
          </p:cNvPicPr>
          <p:nvPr/>
        </p:nvPicPr>
        <p:blipFill>
          <a:blip r:embed="rId8"/>
          <a:stretch>
            <a:fillRect/>
          </a:stretch>
        </p:blipFill>
        <p:spPr>
          <a:xfrm>
            <a:off x="671195" y="2628900"/>
            <a:ext cx="5756275" cy="3559175"/>
          </a:xfrm>
          <a:prstGeom prst="rect">
            <a:avLst/>
          </a:prstGeom>
        </p:spPr>
      </p:pic>
    </p:spTree>
    <p:custDataLst>
      <p:tags r:id="rId9"/>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1"/>
            </p:custDataLst>
          </p:nvPr>
        </p:nvSpPr>
        <p:spPr>
          <a:xfrm rot="5400000">
            <a:off x="5169535" y="-5168265"/>
            <a:ext cx="1853565" cy="12192000"/>
          </a:xfrm>
          <a:prstGeom prst="rect">
            <a:avLst/>
          </a:prstGeom>
          <a:gradFill>
            <a:gsLst>
              <a:gs pos="100000">
                <a:srgbClr val="70B6FF">
                  <a:alpha val="100000"/>
                </a:srgbClr>
              </a:gs>
              <a:gs pos="9000">
                <a:schemeClr val="accent1"/>
              </a:gs>
              <a:gs pos="100000">
                <a:schemeClr val="accent1">
                  <a:lumMod val="20000"/>
                  <a:lumOff val="80000"/>
                </a:schemeClr>
              </a:gs>
            </a:gsLst>
            <a:lin ang="10800000" scaled="0"/>
          </a:gra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p>
        </p:txBody>
      </p:sp>
      <p:sp>
        <p:nvSpPr>
          <p:cNvPr id="11" name="圆角矩形 10"/>
          <p:cNvSpPr/>
          <p:nvPr>
            <p:custDataLst>
              <p:tags r:id="rId2"/>
            </p:custDataLst>
          </p:nvPr>
        </p:nvSpPr>
        <p:spPr>
          <a:xfrm>
            <a:off x="2853055" y="294640"/>
            <a:ext cx="6630035" cy="686435"/>
          </a:xfrm>
          <a:prstGeom prst="roundRect">
            <a:avLst>
              <a:gd name="adj" fmla="val 50000"/>
            </a:avLst>
          </a:prstGeom>
          <a:gradFill>
            <a:gsLst>
              <a:gs pos="100000">
                <a:schemeClr val="bg1">
                  <a:alpha val="100000"/>
                </a:schemeClr>
              </a:gs>
              <a:gs pos="0">
                <a:schemeClr val="bg1">
                  <a:alpha val="100000"/>
                </a:schemeClr>
              </a:gs>
            </a:gsLst>
            <a:lin ang="10800000" scaled="0"/>
          </a:gradFill>
          <a:ln>
            <a:noFill/>
          </a:ln>
          <a:effectLst>
            <a:outerShdw blurRad="368300" dist="165100" dir="2700000" algn="tl" rotWithShape="0">
              <a:schemeClr val="accent1">
                <a:lumMod val="75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nvGrpSpPr>
          <p:cNvPr id="13" name="组合 12"/>
          <p:cNvGrpSpPr/>
          <p:nvPr>
            <p:custDataLst>
              <p:tags r:id="rId3"/>
            </p:custDataLst>
          </p:nvPr>
        </p:nvGrpSpPr>
        <p:grpSpPr>
          <a:xfrm>
            <a:off x="8926195" y="981075"/>
            <a:ext cx="234950" cy="226695"/>
            <a:chOff x="1762" y="4507"/>
            <a:chExt cx="448" cy="432"/>
          </a:xfrm>
        </p:grpSpPr>
        <p:sp>
          <p:nvSpPr>
            <p:cNvPr id="14" name="椭圆 13"/>
            <p:cNvSpPr/>
            <p:nvPr>
              <p:custDataLst>
                <p:tags r:id="rId4"/>
              </p:custDataLst>
            </p:nvPr>
          </p:nvSpPr>
          <p:spPr>
            <a:xfrm>
              <a:off x="1762" y="4507"/>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cxnSp>
          <p:nvCxnSpPr>
            <p:cNvPr id="16" name="直接连接符 15"/>
            <p:cNvCxnSpPr/>
            <p:nvPr>
              <p:custDataLst>
                <p:tags r:id="rId5"/>
              </p:custDataLst>
            </p:nvPr>
          </p:nvCxnSpPr>
          <p:spPr>
            <a:xfrm>
              <a:off x="2102" y="4845"/>
              <a:ext cx="108" cy="9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custDataLst>
              <p:tags r:id="rId6"/>
            </p:custDataLst>
          </p:nvPr>
        </p:nvSpPr>
        <p:spPr>
          <a:xfrm>
            <a:off x="3270250" y="300355"/>
            <a:ext cx="5335270" cy="680720"/>
          </a:xfrm>
          <a:prstGeom prst="rect">
            <a:avLst/>
          </a:prstGeom>
        </p:spPr>
        <p:txBody>
          <a:bodyPr vert="horz" lIns="90000" tIns="46800" rIns="90000" bIns="46800" rtlCol="0" anchor="ctr" anchorCtr="0">
            <a:normAutofit/>
          </a:bodyPr>
          <a:lstStyle>
            <a:defPPr>
              <a:defRPr lang="zh-CN"/>
            </a:defPPr>
            <a:lvl1pPr fontAlgn="auto">
              <a:lnSpc>
                <a:spcPct val="100000"/>
              </a:lnSpc>
              <a:spcBef>
                <a:spcPct val="0"/>
              </a:spcBef>
              <a:buNone/>
              <a:defRPr sz="2400" b="1" u="none" strike="noStrike" cap="none" spc="0" normalizeH="0" baseline="0">
                <a:solidFill>
                  <a:schemeClr val="tx2"/>
                </a:solidFill>
                <a:uFillTx/>
                <a:latin typeface="+mj-lt"/>
                <a:ea typeface="+mj-ea"/>
                <a:cs typeface="+mj-cs"/>
              </a:defRPr>
            </a:lvl1pPr>
          </a:lstStyle>
          <a:p>
            <a:pPr algn="ctr"/>
            <a:r>
              <a:rPr lang="en-US" altLang="zh-CN">
                <a:solidFill>
                  <a:schemeClr val="accent1">
                    <a:lumMod val="50000"/>
                  </a:schemeClr>
                </a:solidFill>
                <a:latin typeface="Arial" panose="020B0604020202020204" pitchFamily="34" charset="0"/>
                <a:ea typeface="微软雅黑" panose="020B0503020204020204" charset="-122"/>
              </a:rPr>
              <a:t>PSO</a:t>
            </a:r>
            <a:r>
              <a:rPr lang="zh-CN" altLang="en-US">
                <a:solidFill>
                  <a:schemeClr val="accent1">
                    <a:lumMod val="50000"/>
                  </a:schemeClr>
                </a:solidFill>
                <a:latin typeface="Arial" panose="020B0604020202020204" pitchFamily="34" charset="0"/>
                <a:ea typeface="微软雅黑" panose="020B0503020204020204" charset="-122"/>
              </a:rPr>
              <a:t>算法优化</a:t>
            </a:r>
            <a:r>
              <a:rPr lang="zh-CN" altLang="en-US">
                <a:solidFill>
                  <a:schemeClr val="accent1">
                    <a:lumMod val="50000"/>
                  </a:schemeClr>
                </a:solidFill>
                <a:latin typeface="Arial" panose="020B0604020202020204" pitchFamily="34" charset="0"/>
                <a:ea typeface="微软雅黑" panose="020B0503020204020204" charset="-122"/>
              </a:rPr>
              <a:t>结构参数</a:t>
            </a:r>
            <a:endParaRPr lang="zh-CN" altLang="en-US">
              <a:solidFill>
                <a:schemeClr val="accent1">
                  <a:lumMod val="50000"/>
                </a:schemeClr>
              </a:solidFill>
              <a:latin typeface="Arial" panose="020B0604020202020204" pitchFamily="34" charset="0"/>
              <a:ea typeface="微软雅黑" panose="020B0503020204020204" charset="-122"/>
            </a:endParaRPr>
          </a:p>
        </p:txBody>
      </p:sp>
      <p:sp>
        <p:nvSpPr>
          <p:cNvPr id="4" name="文本框 3"/>
          <p:cNvSpPr txBox="1"/>
          <p:nvPr>
            <p:custDataLst>
              <p:tags r:id="rId7"/>
            </p:custDataLst>
          </p:nvPr>
        </p:nvSpPr>
        <p:spPr>
          <a:xfrm>
            <a:off x="1672590" y="981075"/>
            <a:ext cx="9999345" cy="1688465"/>
          </a:xfrm>
          <a:prstGeom prst="rect">
            <a:avLst/>
          </a:prstGeom>
        </p:spPr>
        <p:txBody>
          <a:bodyPr vert="horz" lIns="90000" tIns="46800" rIns="90000" bIns="46800" rtlCol="0" anchor="t" anchorCtr="0">
            <a:normAutofit/>
          </a:bodyPr>
          <a:lstStyle>
            <a:defPPr>
              <a:defRPr lang="zh-CN"/>
            </a:defPPr>
            <a:lvl1pPr algn="ctr" fontAlgn="auto">
              <a:lnSpc>
                <a:spcPct val="160000"/>
              </a:lnSpc>
              <a:spcBef>
                <a:spcPct val="0"/>
              </a:spcBef>
              <a:buNone/>
              <a:defRPr sz="1600" b="0" u="none" strike="noStrike" cap="none" spc="0" normalizeH="0" baseline="0">
                <a:solidFill>
                  <a:schemeClr val="bg2"/>
                </a:solidFill>
                <a:uFillTx/>
                <a:latin typeface="+mj-lt"/>
                <a:ea typeface="+mj-ea"/>
                <a:cs typeface="+mj-cs"/>
              </a:defRPr>
            </a:lvl1pPr>
          </a:lstStyle>
          <a:p>
            <a:pPr algn="l"/>
            <a:r>
              <a:rPr lang="zh-CN" altLang="en-US" sz="2000" dirty="0">
                <a:solidFill>
                  <a:schemeClr val="bg1"/>
                </a:solidFill>
                <a:latin typeface="Arial" panose="020B0604020202020204" pitchFamily="34" charset="0"/>
                <a:ea typeface="微软雅黑" panose="020B0503020204020204" charset="-122"/>
              </a:rPr>
              <a:t>利用粒子群算法改变结构参数</a:t>
            </a:r>
            <a:r>
              <a:rPr lang="en-US" altLang="zh-CN" sz="2000" dirty="0">
                <a:solidFill>
                  <a:schemeClr val="bg1"/>
                </a:solidFill>
                <a:latin typeface="Arial" panose="020B0604020202020204" pitchFamily="34" charset="0"/>
                <a:ea typeface="微软雅黑" panose="020B0503020204020204" charset="-122"/>
              </a:rPr>
              <a:t>，</a:t>
            </a:r>
            <a:r>
              <a:rPr lang="zh-CN" altLang="en-US" sz="2000" dirty="0">
                <a:solidFill>
                  <a:schemeClr val="bg1"/>
                </a:solidFill>
                <a:latin typeface="Arial" panose="020B0604020202020204" pitchFamily="34" charset="0"/>
                <a:ea typeface="微软雅黑" panose="020B0503020204020204" charset="-122"/>
              </a:rPr>
              <a:t>结合神经网络的预测找到全局最优的</a:t>
            </a:r>
            <a:r>
              <a:rPr lang="zh-CN" altLang="en-US" sz="2000" dirty="0">
                <a:solidFill>
                  <a:schemeClr val="bg1"/>
                </a:solidFill>
                <a:latin typeface="Arial" panose="020B0604020202020204" pitchFamily="34" charset="0"/>
                <a:ea typeface="微软雅黑" panose="020B0503020204020204" charset="-122"/>
              </a:rPr>
              <a:t>结构参数</a:t>
            </a:r>
            <a:endParaRPr lang="zh-CN" altLang="en-US" sz="2000" dirty="0">
              <a:solidFill>
                <a:schemeClr val="bg1"/>
              </a:solidFill>
              <a:latin typeface="Arial" panose="020B0604020202020204" pitchFamily="34" charset="0"/>
              <a:ea typeface="微软雅黑" panose="020B0503020204020204" charset="-122"/>
            </a:endParaRPr>
          </a:p>
        </p:txBody>
      </p:sp>
      <p:pic>
        <p:nvPicPr>
          <p:cNvPr id="5" name="图片 4"/>
          <p:cNvPicPr>
            <a:picLocks noChangeAspect="1"/>
          </p:cNvPicPr>
          <p:nvPr/>
        </p:nvPicPr>
        <p:blipFill>
          <a:blip r:embed="rId8"/>
          <a:stretch>
            <a:fillRect/>
          </a:stretch>
        </p:blipFill>
        <p:spPr>
          <a:xfrm>
            <a:off x="701040" y="2152015"/>
            <a:ext cx="5593080" cy="4363720"/>
          </a:xfrm>
          <a:prstGeom prst="rect">
            <a:avLst/>
          </a:prstGeom>
        </p:spPr>
      </p:pic>
      <p:sp>
        <p:nvSpPr>
          <p:cNvPr id="6" name="文本框 5"/>
          <p:cNvSpPr txBox="1"/>
          <p:nvPr/>
        </p:nvSpPr>
        <p:spPr>
          <a:xfrm>
            <a:off x="6875780" y="2152015"/>
            <a:ext cx="5013960" cy="4282440"/>
          </a:xfrm>
          <a:prstGeom prst="rect">
            <a:avLst/>
          </a:prstGeom>
          <a:noFill/>
        </p:spPr>
        <p:txBody>
          <a:bodyPr wrap="square" rtlCol="0">
            <a:noAutofit/>
          </a:bodyPr>
          <a:p>
            <a:r>
              <a:rPr lang="zh-CN" altLang="en-US"/>
              <a:t>粒子群算法相关：</a:t>
            </a:r>
            <a:endParaRPr lang="zh-CN" altLang="en-US"/>
          </a:p>
          <a:p>
            <a:endParaRPr lang="zh-CN" altLang="en-US"/>
          </a:p>
          <a:p>
            <a:r>
              <a:rPr lang="en-US" altLang="zh-CN"/>
              <a:t>1.</a:t>
            </a:r>
            <a:r>
              <a:rPr lang="zh-CN" altLang="en-US"/>
              <a:t>初始粒子数量：</a:t>
            </a:r>
            <a:r>
              <a:rPr lang="en-US" altLang="zh-CN"/>
              <a:t>30</a:t>
            </a:r>
            <a:endParaRPr lang="en-US" altLang="zh-CN"/>
          </a:p>
          <a:p>
            <a:r>
              <a:rPr lang="en-US" altLang="zh-CN"/>
              <a:t>2.</a:t>
            </a:r>
            <a:r>
              <a:rPr lang="zh-CN" altLang="en-US"/>
              <a:t>搜索最优结构参数的迭代次数：</a:t>
            </a:r>
            <a:r>
              <a:rPr lang="en-US" altLang="zh-CN"/>
              <a:t>50</a:t>
            </a:r>
            <a:endParaRPr lang="en-US" altLang="zh-CN"/>
          </a:p>
          <a:p>
            <a:r>
              <a:rPr lang="en-US" altLang="zh-CN"/>
              <a:t>3.</a:t>
            </a:r>
            <a:r>
              <a:rPr lang="zh-CN" altLang="en-US"/>
              <a:t>求解空间（</a:t>
            </a:r>
            <a:r>
              <a:rPr lang="en-US" altLang="zh-CN"/>
              <a:t>bounds</a:t>
            </a:r>
            <a:r>
              <a:rPr lang="zh-CN" altLang="en-US"/>
              <a:t>）之中输入结构参数的可取范围：</a:t>
            </a:r>
            <a:endParaRPr lang="zh-CN" altLang="en-US"/>
          </a:p>
          <a:p>
            <a:r>
              <a:rPr lang="en-US" altLang="zh-CN"/>
              <a:t>[0.2, 6.0],   # </a:t>
            </a:r>
            <a:r>
              <a:rPr lang="zh-CN" altLang="en-US"/>
              <a:t>参数</a:t>
            </a:r>
            <a:r>
              <a:rPr lang="en-US" altLang="zh-CN"/>
              <a:t>1</a:t>
            </a:r>
            <a:r>
              <a:rPr lang="zh-CN" altLang="en-US"/>
              <a:t>的范围</a:t>
            </a:r>
            <a:endParaRPr lang="zh-CN" altLang="en-US"/>
          </a:p>
          <a:p>
            <a:r>
              <a:rPr lang="en-US" altLang="zh-CN"/>
              <a:t>[0.2, 5.0],   # </a:t>
            </a:r>
            <a:r>
              <a:rPr lang="zh-CN" altLang="en-US"/>
              <a:t>参数</a:t>
            </a:r>
            <a:r>
              <a:rPr lang="en-US" altLang="zh-CN"/>
              <a:t>2</a:t>
            </a:r>
            <a:r>
              <a:rPr lang="zh-CN" altLang="en-US"/>
              <a:t>的范围</a:t>
            </a:r>
            <a:endParaRPr lang="zh-CN" altLang="en-US"/>
          </a:p>
          <a:p>
            <a:r>
              <a:rPr lang="en-US" altLang="zh-CN"/>
              <a:t>[0.3, 6.0],   # </a:t>
            </a:r>
            <a:r>
              <a:rPr lang="zh-CN" altLang="en-US"/>
              <a:t>参数</a:t>
            </a:r>
            <a:r>
              <a:rPr lang="en-US" altLang="zh-CN"/>
              <a:t>3</a:t>
            </a:r>
            <a:r>
              <a:rPr lang="zh-CN" altLang="en-US"/>
              <a:t>的范围</a:t>
            </a:r>
            <a:endParaRPr lang="zh-CN" altLang="en-US"/>
          </a:p>
          <a:p>
            <a:r>
              <a:rPr lang="en-US" altLang="zh-CN"/>
              <a:t>[0.2, 5.0],  # </a:t>
            </a:r>
            <a:r>
              <a:rPr lang="zh-CN" altLang="en-US"/>
              <a:t>参数</a:t>
            </a:r>
            <a:r>
              <a:rPr lang="en-US" altLang="zh-CN"/>
              <a:t>4</a:t>
            </a:r>
            <a:r>
              <a:rPr lang="zh-CN" altLang="en-US"/>
              <a:t>的范围</a:t>
            </a:r>
            <a:endParaRPr lang="zh-CN" altLang="en-US"/>
          </a:p>
          <a:p>
            <a:r>
              <a:rPr lang="en-US" altLang="zh-CN"/>
              <a:t>[0.4, 7.0], # </a:t>
            </a:r>
            <a:r>
              <a:rPr lang="zh-CN" altLang="en-US"/>
              <a:t>参数</a:t>
            </a:r>
            <a:r>
              <a:rPr lang="en-US" altLang="zh-CN"/>
              <a:t>5</a:t>
            </a:r>
            <a:r>
              <a:rPr lang="zh-CN" altLang="en-US"/>
              <a:t>的范围</a:t>
            </a:r>
            <a:endParaRPr lang="zh-CN" altLang="en-US"/>
          </a:p>
          <a:p>
            <a:r>
              <a:rPr lang="en-US" altLang="zh-CN"/>
              <a:t>4.</a:t>
            </a:r>
            <a:r>
              <a:rPr lang="zh-CN" altLang="en-US"/>
              <a:t>目标函数（所要进行优化的目标函数）：</a:t>
            </a:r>
            <a:endParaRPr lang="zh-CN" altLang="en-US"/>
          </a:p>
          <a:p>
            <a:r>
              <a:rPr lang="zh-CN" altLang="en-US"/>
              <a:t>此处为吸收率曲线的平均吸收率</a:t>
            </a:r>
            <a:endParaRPr lang="zh-CN" altLang="en-US"/>
          </a:p>
          <a:p>
            <a:r>
              <a:rPr lang="en-US" altLang="zh-CN"/>
              <a:t>5.</a:t>
            </a:r>
            <a:r>
              <a:rPr lang="zh-CN" altLang="en-US"/>
              <a:t>输出最优参数和目标函数值</a:t>
            </a:r>
            <a:endParaRPr lang="zh-CN" altLang="en-US"/>
          </a:p>
          <a:p>
            <a:endParaRPr lang="zh-CN" altLang="en-US"/>
          </a:p>
          <a:p>
            <a:endParaRPr lang="zh-CN" altLang="en-US"/>
          </a:p>
        </p:txBody>
      </p:sp>
    </p:spTree>
    <p:custDataLst>
      <p:tags r:id="rId9"/>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1"/>
            </p:custDataLst>
          </p:nvPr>
        </p:nvSpPr>
        <p:spPr>
          <a:xfrm rot="5400000">
            <a:off x="5169535" y="-5168265"/>
            <a:ext cx="1853565" cy="12192000"/>
          </a:xfrm>
          <a:prstGeom prst="rect">
            <a:avLst/>
          </a:prstGeom>
          <a:gradFill>
            <a:gsLst>
              <a:gs pos="100000">
                <a:srgbClr val="70B6FF">
                  <a:alpha val="100000"/>
                </a:srgbClr>
              </a:gs>
              <a:gs pos="9000">
                <a:schemeClr val="accent1"/>
              </a:gs>
              <a:gs pos="100000">
                <a:schemeClr val="accent1">
                  <a:lumMod val="20000"/>
                  <a:lumOff val="80000"/>
                </a:schemeClr>
              </a:gs>
            </a:gsLst>
            <a:lin ang="10800000" scaled="0"/>
          </a:gra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p>
        </p:txBody>
      </p:sp>
      <p:sp>
        <p:nvSpPr>
          <p:cNvPr id="11" name="圆角矩形 10"/>
          <p:cNvSpPr/>
          <p:nvPr>
            <p:custDataLst>
              <p:tags r:id="rId2"/>
            </p:custDataLst>
          </p:nvPr>
        </p:nvSpPr>
        <p:spPr>
          <a:xfrm>
            <a:off x="2853055" y="294640"/>
            <a:ext cx="6630035" cy="686435"/>
          </a:xfrm>
          <a:prstGeom prst="roundRect">
            <a:avLst>
              <a:gd name="adj" fmla="val 50000"/>
            </a:avLst>
          </a:prstGeom>
          <a:gradFill>
            <a:gsLst>
              <a:gs pos="100000">
                <a:schemeClr val="bg1">
                  <a:alpha val="100000"/>
                </a:schemeClr>
              </a:gs>
              <a:gs pos="0">
                <a:schemeClr val="bg1">
                  <a:alpha val="100000"/>
                </a:schemeClr>
              </a:gs>
            </a:gsLst>
            <a:lin ang="10800000" scaled="0"/>
          </a:gradFill>
          <a:ln>
            <a:noFill/>
          </a:ln>
          <a:effectLst>
            <a:outerShdw blurRad="368300" dist="165100" dir="2700000" algn="tl" rotWithShape="0">
              <a:schemeClr val="accent1">
                <a:lumMod val="75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nvGrpSpPr>
          <p:cNvPr id="13" name="组合 12"/>
          <p:cNvGrpSpPr/>
          <p:nvPr>
            <p:custDataLst>
              <p:tags r:id="rId3"/>
            </p:custDataLst>
          </p:nvPr>
        </p:nvGrpSpPr>
        <p:grpSpPr>
          <a:xfrm>
            <a:off x="8926195" y="981075"/>
            <a:ext cx="234950" cy="226695"/>
            <a:chOff x="1762" y="4507"/>
            <a:chExt cx="448" cy="432"/>
          </a:xfrm>
        </p:grpSpPr>
        <p:sp>
          <p:nvSpPr>
            <p:cNvPr id="14" name="椭圆 13"/>
            <p:cNvSpPr/>
            <p:nvPr>
              <p:custDataLst>
                <p:tags r:id="rId4"/>
              </p:custDataLst>
            </p:nvPr>
          </p:nvSpPr>
          <p:spPr>
            <a:xfrm>
              <a:off x="1762" y="4507"/>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cxnSp>
          <p:nvCxnSpPr>
            <p:cNvPr id="16" name="直接连接符 15"/>
            <p:cNvCxnSpPr/>
            <p:nvPr>
              <p:custDataLst>
                <p:tags r:id="rId5"/>
              </p:custDataLst>
            </p:nvPr>
          </p:nvCxnSpPr>
          <p:spPr>
            <a:xfrm>
              <a:off x="2102" y="4845"/>
              <a:ext cx="108" cy="9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custDataLst>
              <p:tags r:id="rId6"/>
            </p:custDataLst>
          </p:nvPr>
        </p:nvSpPr>
        <p:spPr>
          <a:xfrm>
            <a:off x="3270250" y="294640"/>
            <a:ext cx="5335270" cy="680720"/>
          </a:xfrm>
          <a:prstGeom prst="rect">
            <a:avLst/>
          </a:prstGeom>
        </p:spPr>
        <p:txBody>
          <a:bodyPr vert="horz" lIns="90000" tIns="46800" rIns="90000" bIns="46800" rtlCol="0" anchor="ctr" anchorCtr="0">
            <a:normAutofit/>
          </a:bodyPr>
          <a:lstStyle>
            <a:defPPr>
              <a:defRPr lang="zh-CN"/>
            </a:defPPr>
            <a:lvl1pPr fontAlgn="auto">
              <a:lnSpc>
                <a:spcPct val="100000"/>
              </a:lnSpc>
              <a:spcBef>
                <a:spcPct val="0"/>
              </a:spcBef>
              <a:buNone/>
              <a:defRPr sz="2400" b="1" u="none" strike="noStrike" cap="none" spc="0" normalizeH="0" baseline="0">
                <a:solidFill>
                  <a:schemeClr val="tx2"/>
                </a:solidFill>
                <a:uFillTx/>
                <a:latin typeface="+mj-lt"/>
                <a:ea typeface="+mj-ea"/>
                <a:cs typeface="+mj-cs"/>
              </a:defRPr>
            </a:lvl1pPr>
          </a:lstStyle>
          <a:p>
            <a:pPr algn="ctr"/>
            <a:r>
              <a:rPr lang="en-US" altLang="zh-CN">
                <a:solidFill>
                  <a:schemeClr val="accent1">
                    <a:lumMod val="50000"/>
                  </a:schemeClr>
                </a:solidFill>
                <a:latin typeface="Arial" panose="020B0604020202020204" pitchFamily="34" charset="0"/>
                <a:ea typeface="微软雅黑" panose="020B0503020204020204" charset="-122"/>
              </a:rPr>
              <a:t>PSO</a:t>
            </a:r>
            <a:r>
              <a:rPr lang="zh-CN" altLang="en-US">
                <a:solidFill>
                  <a:schemeClr val="accent1">
                    <a:lumMod val="50000"/>
                  </a:schemeClr>
                </a:solidFill>
                <a:latin typeface="Arial" panose="020B0604020202020204" pitchFamily="34" charset="0"/>
                <a:ea typeface="微软雅黑" panose="020B0503020204020204" charset="-122"/>
              </a:rPr>
              <a:t>优化过程</a:t>
            </a:r>
            <a:r>
              <a:rPr lang="zh-CN">
                <a:solidFill>
                  <a:schemeClr val="accent1">
                    <a:lumMod val="50000"/>
                  </a:schemeClr>
                </a:solidFill>
                <a:latin typeface="Arial" panose="020B0604020202020204" pitchFamily="34" charset="0"/>
                <a:ea typeface="微软雅黑" panose="020B0503020204020204" charset="-122"/>
              </a:rPr>
              <a:t>中的两个问题</a:t>
            </a:r>
            <a:endParaRPr lang="zh-CN">
              <a:solidFill>
                <a:schemeClr val="accent1">
                  <a:lumMod val="50000"/>
                </a:schemeClr>
              </a:solidFill>
              <a:latin typeface="Arial" panose="020B0604020202020204" pitchFamily="34" charset="0"/>
              <a:ea typeface="微软雅黑" panose="020B0503020204020204" charset="-122"/>
            </a:endParaRPr>
          </a:p>
        </p:txBody>
      </p:sp>
      <p:sp>
        <p:nvSpPr>
          <p:cNvPr id="6" name="文本框 5"/>
          <p:cNvSpPr txBox="1"/>
          <p:nvPr/>
        </p:nvSpPr>
        <p:spPr>
          <a:xfrm>
            <a:off x="1188085" y="2871470"/>
            <a:ext cx="9137015" cy="3077845"/>
          </a:xfrm>
          <a:prstGeom prst="rect">
            <a:avLst/>
          </a:prstGeom>
          <a:noFill/>
        </p:spPr>
        <p:txBody>
          <a:bodyPr wrap="square" rtlCol="0">
            <a:noAutofit/>
          </a:bodyPr>
          <a:p>
            <a:r>
              <a:rPr lang="zh-CN" altLang="en-US" sz="2800"/>
              <a:t>（</a:t>
            </a:r>
            <a:r>
              <a:rPr lang="en-US" altLang="zh-CN" sz="2800"/>
              <a:t>1</a:t>
            </a:r>
            <a:r>
              <a:rPr lang="zh-CN" altLang="en-US" sz="2800"/>
              <a:t>）粒子群算法的约束优化导致寻找最优解的性能下降</a:t>
            </a:r>
            <a:endParaRPr lang="zh-CN" altLang="en-US" sz="2800"/>
          </a:p>
          <a:p>
            <a:endParaRPr lang="zh-CN" altLang="en-US" sz="2800"/>
          </a:p>
          <a:p>
            <a:endParaRPr lang="zh-CN" altLang="en-US" sz="2800"/>
          </a:p>
          <a:p>
            <a:r>
              <a:rPr lang="zh-CN" altLang="en-US" sz="2800"/>
              <a:t>（</a:t>
            </a:r>
            <a:r>
              <a:rPr lang="en-US" altLang="zh-CN" sz="2800"/>
              <a:t>2</a:t>
            </a:r>
            <a:r>
              <a:rPr lang="zh-CN" altLang="en-US" sz="2800"/>
              <a:t>）粒子群算法陷入局部最优解的问题</a:t>
            </a:r>
            <a:endParaRPr lang="zh-CN" altLang="en-US" sz="2800"/>
          </a:p>
          <a:p>
            <a:endParaRPr lang="zh-CN" altLang="en-US" sz="2800"/>
          </a:p>
          <a:p>
            <a:endParaRPr lang="zh-CN" altLang="en-US" sz="2800"/>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圆角矩形 139"/>
          <p:cNvSpPr/>
          <p:nvPr>
            <p:custDataLst>
              <p:tags r:id="rId1"/>
            </p:custDataLst>
          </p:nvPr>
        </p:nvSpPr>
        <p:spPr>
          <a:xfrm>
            <a:off x="309245" y="605155"/>
            <a:ext cx="11579860" cy="643890"/>
          </a:xfrm>
          <a:prstGeom prst="roundRect">
            <a:avLst>
              <a:gd name="adj" fmla="val 22602"/>
            </a:avLst>
          </a:prstGeom>
          <a:gradFill>
            <a:gsLst>
              <a:gs pos="0">
                <a:schemeClr val="accent1">
                  <a:alpha val="63000"/>
                </a:schemeClr>
              </a:gs>
              <a:gs pos="72000">
                <a:schemeClr val="accent1"/>
              </a:gs>
            </a:gsLst>
            <a:lin ang="2700000" scaled="0"/>
          </a:gradFill>
          <a:ln>
            <a:noFill/>
          </a:ln>
          <a:effectLst>
            <a:outerShdw blurRad="469900" dist="114300" dir="2700000" algn="tl" rotWithShape="0">
              <a:srgbClr val="1185F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custDataLst>
              <p:tags r:id="rId2"/>
            </p:custDataLst>
          </p:nvPr>
        </p:nvGrpSpPr>
        <p:grpSpPr>
          <a:xfrm>
            <a:off x="889000" y="742315"/>
            <a:ext cx="353060" cy="387985"/>
            <a:chOff x="5925" y="5693"/>
            <a:chExt cx="586" cy="645"/>
          </a:xfrm>
        </p:grpSpPr>
        <p:sp>
          <p:nvSpPr>
            <p:cNvPr id="14" name="椭圆 13"/>
            <p:cNvSpPr/>
            <p:nvPr>
              <p:custDataLst>
                <p:tags r:id="rId3"/>
              </p:custDataLst>
            </p:nvPr>
          </p:nvSpPr>
          <p:spPr>
            <a:xfrm>
              <a:off x="5925" y="5693"/>
              <a:ext cx="532" cy="532"/>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a:stCxn id="14" idx="5"/>
            </p:cNvCxnSpPr>
            <p:nvPr>
              <p:custDataLst>
                <p:tags r:id="rId4"/>
              </p:custDataLst>
            </p:nvPr>
          </p:nvCxnSpPr>
          <p:spPr>
            <a:xfrm>
              <a:off x="6350" y="6197"/>
              <a:ext cx="161" cy="14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custDataLst>
              <p:tags r:id="rId5"/>
            </p:custDataLst>
          </p:nvPr>
        </p:nvSpPr>
        <p:spPr>
          <a:xfrm>
            <a:off x="1770380" y="627380"/>
            <a:ext cx="1765300" cy="621665"/>
          </a:xfrm>
          <a:prstGeom prst="rect">
            <a:avLst/>
          </a:prstGeom>
          <a:noFill/>
        </p:spPr>
        <p:txBody>
          <a:bodyPr wrap="square" rtlCol="0" anchor="ctr" anchorCtr="0"/>
          <a:lstStyle/>
          <a:p>
            <a:pPr fontAlgn="auto">
              <a:lnSpc>
                <a:spcPct val="100000"/>
              </a:lnSpc>
              <a:spcBef>
                <a:spcPts val="0"/>
              </a:spcBef>
              <a:spcAft>
                <a:spcPts val="0"/>
              </a:spcAft>
            </a:pPr>
            <a:r>
              <a:rPr lang="zh-CN" altLang="en-US" sz="2800" b="1" cap="all" spc="600" dirty="0">
                <a:solidFill>
                  <a:srgbClr val="F2FAFF"/>
                </a:solidFill>
                <a:uFillTx/>
                <a:latin typeface="+mj-ea"/>
                <a:ea typeface="+mj-ea"/>
                <a:cs typeface="Arial" panose="020B0604020202020204" pitchFamily="34" charset="0"/>
                <a:sym typeface="+mn-ea"/>
              </a:rPr>
              <a:t>目 录 </a:t>
            </a:r>
            <a:endParaRPr lang="zh-CN" altLang="en-US" sz="2800" b="1" cap="all" spc="600" dirty="0">
              <a:solidFill>
                <a:srgbClr val="F2FAFF"/>
              </a:solidFill>
              <a:uFillTx/>
              <a:latin typeface="+mj-ea"/>
              <a:ea typeface="+mj-ea"/>
              <a:cs typeface="Arial" panose="020B0604020202020204" pitchFamily="34" charset="0"/>
              <a:sym typeface="+mn-ea"/>
            </a:endParaRPr>
          </a:p>
        </p:txBody>
      </p:sp>
      <p:cxnSp>
        <p:nvCxnSpPr>
          <p:cNvPr id="17" name="直接连接符 16"/>
          <p:cNvCxnSpPr/>
          <p:nvPr>
            <p:custDataLst>
              <p:tags r:id="rId6"/>
            </p:custDataLst>
          </p:nvPr>
        </p:nvCxnSpPr>
        <p:spPr>
          <a:xfrm>
            <a:off x="1504950" y="792480"/>
            <a:ext cx="2540" cy="288925"/>
          </a:xfrm>
          <a:prstGeom prst="line">
            <a:avLst/>
          </a:prstGeom>
          <a:ln w="28575" cap="rnd">
            <a:solidFill>
              <a:srgbClr val="F2FAFF"/>
            </a:solidFill>
          </a:ln>
        </p:spPr>
        <p:style>
          <a:lnRef idx="1">
            <a:schemeClr val="accent1"/>
          </a:lnRef>
          <a:fillRef idx="0">
            <a:schemeClr val="accent1"/>
          </a:fillRef>
          <a:effectRef idx="0">
            <a:schemeClr val="accent1"/>
          </a:effectRef>
          <a:fontRef idx="minor">
            <a:schemeClr val="tx1"/>
          </a:fontRef>
        </p:style>
      </p:cxnSp>
      <p:sp>
        <p:nvSpPr>
          <p:cNvPr id="25" name="圆角矩形 24"/>
          <p:cNvSpPr/>
          <p:nvPr>
            <p:custDataLst>
              <p:tags r:id="rId7"/>
            </p:custDataLst>
          </p:nvPr>
        </p:nvSpPr>
        <p:spPr>
          <a:xfrm>
            <a:off x="1954212" y="2371725"/>
            <a:ext cx="1765300" cy="3030855"/>
          </a:xfrm>
          <a:prstGeom prst="roundRect">
            <a:avLst>
              <a:gd name="adj" fmla="val 8963"/>
            </a:avLst>
          </a:prstGeom>
          <a:gradFill>
            <a:gsLst>
              <a:gs pos="0">
                <a:schemeClr val="bg1"/>
              </a:gs>
              <a:gs pos="100000">
                <a:schemeClr val="accent1">
                  <a:lumMod val="20000"/>
                  <a:lumOff val="80000"/>
                </a:schemeClr>
              </a:gs>
            </a:gsLst>
            <a:lin ang="2700000" scaled="0"/>
          </a:gradFill>
          <a:ln>
            <a:noFill/>
          </a:ln>
          <a:effectLst>
            <a:outerShdw blurRad="419100" dist="228600" dir="2700000" algn="tl" rotWithShape="0">
              <a:schemeClr val="accent1">
                <a:lumMod val="20000"/>
                <a:lumOff val="80000"/>
                <a:alpha val="4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custDataLst>
              <p:tags r:id="rId8"/>
            </p:custDataLst>
          </p:nvPr>
        </p:nvSpPr>
        <p:spPr>
          <a:xfrm>
            <a:off x="2119312" y="2487295"/>
            <a:ext cx="1117600" cy="829945"/>
          </a:xfrm>
          <a:prstGeom prst="rect">
            <a:avLst/>
          </a:prstGeom>
          <a:noFill/>
        </p:spPr>
        <p:txBody>
          <a:bodyPr wrap="square" rtlCol="0" anchor="t">
            <a:normAutofit/>
          </a:bodyPr>
          <a:lstStyle/>
          <a:p>
            <a:pPr algn="l"/>
            <a:r>
              <a:rPr lang="en-US" altLang="zh-CN" sz="4800" b="1">
                <a:solidFill>
                  <a:schemeClr val="accent1"/>
                </a:solidFill>
                <a:latin typeface="Arial" panose="020B0604020202020204" pitchFamily="34" charset="0"/>
                <a:ea typeface="华文细黑" panose="02010600040101010101" charset="-122"/>
                <a:cs typeface="Arial" panose="020B0604020202020204" pitchFamily="34" charset="0"/>
                <a:sym typeface="+mn-ea"/>
              </a:rPr>
              <a:t>O1</a:t>
            </a:r>
            <a:endParaRPr lang="en-US" altLang="zh-CN" sz="4800" b="1">
              <a:solidFill>
                <a:schemeClr val="accent1"/>
              </a:solidFill>
              <a:latin typeface="Arial" panose="020B0604020202020204" pitchFamily="34" charset="0"/>
              <a:ea typeface="华文细黑" panose="02010600040101010101" charset="-122"/>
              <a:cs typeface="Arial" panose="020B0604020202020204" pitchFamily="34" charset="0"/>
              <a:sym typeface="+mn-ea"/>
            </a:endParaRPr>
          </a:p>
        </p:txBody>
      </p:sp>
      <p:sp>
        <p:nvSpPr>
          <p:cNvPr id="21" name="文本框 20"/>
          <p:cNvSpPr txBox="1"/>
          <p:nvPr>
            <p:custDataLst>
              <p:tags r:id="rId9"/>
            </p:custDataLst>
          </p:nvPr>
        </p:nvSpPr>
        <p:spPr>
          <a:xfrm>
            <a:off x="2119312" y="3601085"/>
            <a:ext cx="1600200" cy="966470"/>
          </a:xfrm>
          <a:prstGeom prst="rect">
            <a:avLst/>
          </a:prstGeom>
          <a:noFill/>
          <a:effectLst/>
        </p:spPr>
        <p:txBody>
          <a:bodyPr wrap="square" rtlCol="0">
            <a:normAutofit/>
          </a:bodyPr>
          <a:lstStyle/>
          <a:p>
            <a:pPr algn="l"/>
            <a:r>
              <a:rPr lang="zh-CN" altLang="en-US" sz="2400" b="1">
                <a:solidFill>
                  <a:schemeClr val="accent1">
                    <a:lumMod val="50000"/>
                  </a:schemeClr>
                </a:solidFill>
              </a:rPr>
              <a:t>研究背景</a:t>
            </a:r>
            <a:endParaRPr lang="zh-CN" altLang="en-US" sz="2400" b="1">
              <a:solidFill>
                <a:schemeClr val="accent1">
                  <a:lumMod val="50000"/>
                </a:schemeClr>
              </a:solidFill>
            </a:endParaRPr>
          </a:p>
        </p:txBody>
      </p:sp>
      <p:cxnSp>
        <p:nvCxnSpPr>
          <p:cNvPr id="22" name="直接箭头连接符 21"/>
          <p:cNvCxnSpPr/>
          <p:nvPr>
            <p:custDataLst>
              <p:tags r:id="rId10"/>
            </p:custDataLst>
          </p:nvPr>
        </p:nvCxnSpPr>
        <p:spPr>
          <a:xfrm flipH="1">
            <a:off x="2340292" y="4567555"/>
            <a:ext cx="5715" cy="635000"/>
          </a:xfrm>
          <a:prstGeom prst="straightConnector1">
            <a:avLst/>
          </a:prstGeom>
          <a:ln w="31750" cap="rnd">
            <a:gradFill>
              <a:gsLst>
                <a:gs pos="0">
                  <a:schemeClr val="accent1">
                    <a:lumMod val="40000"/>
                    <a:lumOff val="60000"/>
                  </a:schemeClr>
                </a:gs>
                <a:gs pos="85000">
                  <a:schemeClr val="accent1"/>
                </a:gs>
              </a:gsLst>
              <a:lin ang="2700000" scaled="1"/>
            </a:gradFill>
            <a:round/>
            <a:tailEnd type="arrow" w="lg" len="med"/>
          </a:ln>
        </p:spPr>
        <p:style>
          <a:lnRef idx="1">
            <a:schemeClr val="accent1"/>
          </a:lnRef>
          <a:fillRef idx="0">
            <a:schemeClr val="accent1"/>
          </a:fillRef>
          <a:effectRef idx="0">
            <a:schemeClr val="accent1"/>
          </a:effectRef>
          <a:fontRef idx="minor">
            <a:schemeClr val="tx1"/>
          </a:fontRef>
        </p:style>
      </p:cxnSp>
      <p:sp>
        <p:nvSpPr>
          <p:cNvPr id="54" name="圆角矩形 53"/>
          <p:cNvSpPr/>
          <p:nvPr>
            <p:custDataLst>
              <p:tags r:id="rId11"/>
            </p:custDataLst>
          </p:nvPr>
        </p:nvSpPr>
        <p:spPr>
          <a:xfrm>
            <a:off x="5213350" y="2371725"/>
            <a:ext cx="1765300" cy="3030855"/>
          </a:xfrm>
          <a:prstGeom prst="roundRect">
            <a:avLst>
              <a:gd name="adj" fmla="val 8963"/>
            </a:avLst>
          </a:prstGeom>
          <a:gradFill>
            <a:gsLst>
              <a:gs pos="0">
                <a:schemeClr val="bg1"/>
              </a:gs>
              <a:gs pos="100000">
                <a:schemeClr val="accent1">
                  <a:lumMod val="20000"/>
                  <a:lumOff val="80000"/>
                </a:schemeClr>
              </a:gs>
            </a:gsLst>
            <a:lin ang="2700000" scaled="0"/>
          </a:gradFill>
          <a:ln>
            <a:noFill/>
          </a:ln>
          <a:effectLst>
            <a:outerShdw blurRad="419100" dist="228600" dir="2700000" algn="tl" rotWithShape="0">
              <a:schemeClr val="accent1">
                <a:lumMod val="20000"/>
                <a:lumOff val="80000"/>
                <a:alpha val="4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custDataLst>
              <p:tags r:id="rId12"/>
            </p:custDataLst>
          </p:nvPr>
        </p:nvSpPr>
        <p:spPr>
          <a:xfrm>
            <a:off x="5378450" y="2487295"/>
            <a:ext cx="1117600" cy="829945"/>
          </a:xfrm>
          <a:prstGeom prst="rect">
            <a:avLst/>
          </a:prstGeom>
          <a:noFill/>
        </p:spPr>
        <p:txBody>
          <a:bodyPr wrap="square" rtlCol="0" anchor="t">
            <a:normAutofit/>
          </a:bodyPr>
          <a:lstStyle/>
          <a:p>
            <a:pPr algn="l"/>
            <a:r>
              <a:rPr lang="en-US" altLang="zh-CN" sz="4800" b="1">
                <a:solidFill>
                  <a:schemeClr val="accent1"/>
                </a:solidFill>
                <a:latin typeface="Arial" panose="020B0604020202020204" pitchFamily="34" charset="0"/>
                <a:ea typeface="华文细黑" panose="02010600040101010101" charset="-122"/>
                <a:cs typeface="Arial" panose="020B0604020202020204" pitchFamily="34" charset="0"/>
                <a:sym typeface="+mn-ea"/>
              </a:rPr>
              <a:t>O2</a:t>
            </a:r>
            <a:endParaRPr lang="en-US" altLang="zh-CN" sz="4800" b="1">
              <a:solidFill>
                <a:schemeClr val="accent1"/>
              </a:solidFill>
              <a:latin typeface="Arial" panose="020B0604020202020204" pitchFamily="34" charset="0"/>
              <a:ea typeface="华文细黑" panose="02010600040101010101" charset="-122"/>
              <a:cs typeface="Arial" panose="020B0604020202020204" pitchFamily="34" charset="0"/>
              <a:sym typeface="+mn-ea"/>
            </a:endParaRPr>
          </a:p>
        </p:txBody>
      </p:sp>
      <p:sp>
        <p:nvSpPr>
          <p:cNvPr id="56" name="文本框 55"/>
          <p:cNvSpPr txBox="1"/>
          <p:nvPr>
            <p:custDataLst>
              <p:tags r:id="rId13"/>
            </p:custDataLst>
          </p:nvPr>
        </p:nvSpPr>
        <p:spPr>
          <a:xfrm>
            <a:off x="5378450" y="3601085"/>
            <a:ext cx="1600200" cy="966470"/>
          </a:xfrm>
          <a:prstGeom prst="rect">
            <a:avLst/>
          </a:prstGeom>
          <a:noFill/>
          <a:effectLst/>
        </p:spPr>
        <p:txBody>
          <a:bodyPr wrap="square" rtlCol="0">
            <a:normAutofit/>
          </a:bodyPr>
          <a:lstStyle/>
          <a:p>
            <a:pPr algn="l"/>
            <a:r>
              <a:rPr lang="zh-CN" altLang="en-US" sz="2400" b="1">
                <a:solidFill>
                  <a:schemeClr val="accent1">
                    <a:lumMod val="50000"/>
                  </a:schemeClr>
                </a:solidFill>
              </a:rPr>
              <a:t>研究内容</a:t>
            </a:r>
            <a:endParaRPr lang="zh-CN" altLang="en-US" sz="2400" b="1">
              <a:solidFill>
                <a:schemeClr val="accent1">
                  <a:lumMod val="50000"/>
                </a:schemeClr>
              </a:solidFill>
            </a:endParaRPr>
          </a:p>
        </p:txBody>
      </p:sp>
      <p:cxnSp>
        <p:nvCxnSpPr>
          <p:cNvPr id="57" name="直接箭头连接符 56"/>
          <p:cNvCxnSpPr/>
          <p:nvPr>
            <p:custDataLst>
              <p:tags r:id="rId14"/>
            </p:custDataLst>
          </p:nvPr>
        </p:nvCxnSpPr>
        <p:spPr>
          <a:xfrm flipH="1">
            <a:off x="5599430" y="4567555"/>
            <a:ext cx="5715" cy="635000"/>
          </a:xfrm>
          <a:prstGeom prst="straightConnector1">
            <a:avLst/>
          </a:prstGeom>
          <a:ln w="31750" cap="rnd">
            <a:gradFill>
              <a:gsLst>
                <a:gs pos="0">
                  <a:schemeClr val="accent1">
                    <a:lumMod val="40000"/>
                    <a:lumOff val="60000"/>
                  </a:schemeClr>
                </a:gs>
                <a:gs pos="85000">
                  <a:schemeClr val="accent1"/>
                </a:gs>
              </a:gsLst>
              <a:lin ang="2700000" scaled="1"/>
            </a:gradFill>
            <a:round/>
            <a:tailEnd type="arrow" w="lg" len="med"/>
          </a:ln>
        </p:spPr>
        <p:style>
          <a:lnRef idx="1">
            <a:schemeClr val="accent1"/>
          </a:lnRef>
          <a:fillRef idx="0">
            <a:schemeClr val="accent1"/>
          </a:fillRef>
          <a:effectRef idx="0">
            <a:schemeClr val="accent1"/>
          </a:effectRef>
          <a:fontRef idx="minor">
            <a:schemeClr val="tx1"/>
          </a:fontRef>
        </p:style>
      </p:cxnSp>
      <p:sp>
        <p:nvSpPr>
          <p:cNvPr id="59" name="圆角矩形 58"/>
          <p:cNvSpPr/>
          <p:nvPr>
            <p:custDataLst>
              <p:tags r:id="rId15"/>
            </p:custDataLst>
          </p:nvPr>
        </p:nvSpPr>
        <p:spPr>
          <a:xfrm>
            <a:off x="8472488" y="2371725"/>
            <a:ext cx="1765300" cy="3030855"/>
          </a:xfrm>
          <a:prstGeom prst="roundRect">
            <a:avLst>
              <a:gd name="adj" fmla="val 8963"/>
            </a:avLst>
          </a:prstGeom>
          <a:gradFill>
            <a:gsLst>
              <a:gs pos="0">
                <a:schemeClr val="bg1"/>
              </a:gs>
              <a:gs pos="100000">
                <a:schemeClr val="accent1">
                  <a:lumMod val="20000"/>
                  <a:lumOff val="80000"/>
                </a:schemeClr>
              </a:gs>
            </a:gsLst>
            <a:lin ang="2700000" scaled="0"/>
          </a:gradFill>
          <a:ln>
            <a:noFill/>
          </a:ln>
          <a:effectLst>
            <a:outerShdw blurRad="419100" dist="228600" dir="2700000" algn="tl" rotWithShape="0">
              <a:schemeClr val="accent1">
                <a:lumMod val="20000"/>
                <a:lumOff val="80000"/>
                <a:alpha val="4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custDataLst>
              <p:tags r:id="rId16"/>
            </p:custDataLst>
          </p:nvPr>
        </p:nvSpPr>
        <p:spPr>
          <a:xfrm>
            <a:off x="8637588" y="2487295"/>
            <a:ext cx="1117600" cy="829945"/>
          </a:xfrm>
          <a:prstGeom prst="rect">
            <a:avLst/>
          </a:prstGeom>
          <a:noFill/>
        </p:spPr>
        <p:txBody>
          <a:bodyPr wrap="square" rtlCol="0" anchor="t">
            <a:normAutofit/>
          </a:bodyPr>
          <a:lstStyle/>
          <a:p>
            <a:pPr algn="l"/>
            <a:r>
              <a:rPr lang="en-US" altLang="zh-CN" sz="4800" b="1">
                <a:solidFill>
                  <a:schemeClr val="accent1"/>
                </a:solidFill>
                <a:latin typeface="Arial" panose="020B0604020202020204" pitchFamily="34" charset="0"/>
                <a:ea typeface="华文细黑" panose="02010600040101010101" charset="-122"/>
                <a:cs typeface="Arial" panose="020B0604020202020204" pitchFamily="34" charset="0"/>
                <a:sym typeface="+mn-ea"/>
              </a:rPr>
              <a:t>O3</a:t>
            </a:r>
            <a:endParaRPr lang="en-US" altLang="zh-CN" sz="4800" b="1">
              <a:solidFill>
                <a:schemeClr val="accent1"/>
              </a:solidFill>
              <a:latin typeface="Arial" panose="020B0604020202020204" pitchFamily="34" charset="0"/>
              <a:ea typeface="华文细黑" panose="02010600040101010101" charset="-122"/>
              <a:cs typeface="Arial" panose="020B0604020202020204" pitchFamily="34" charset="0"/>
              <a:sym typeface="+mn-ea"/>
            </a:endParaRPr>
          </a:p>
        </p:txBody>
      </p:sp>
      <p:sp>
        <p:nvSpPr>
          <p:cNvPr id="61" name="文本框 60"/>
          <p:cNvSpPr txBox="1"/>
          <p:nvPr>
            <p:custDataLst>
              <p:tags r:id="rId17"/>
            </p:custDataLst>
          </p:nvPr>
        </p:nvSpPr>
        <p:spPr>
          <a:xfrm>
            <a:off x="8637588" y="3601085"/>
            <a:ext cx="1600200" cy="966470"/>
          </a:xfrm>
          <a:prstGeom prst="rect">
            <a:avLst/>
          </a:prstGeom>
          <a:noFill/>
          <a:effectLst/>
        </p:spPr>
        <p:txBody>
          <a:bodyPr wrap="square" rtlCol="0">
            <a:normAutofit/>
          </a:bodyPr>
          <a:lstStyle/>
          <a:p>
            <a:pPr algn="l"/>
            <a:r>
              <a:rPr lang="zh-CN" altLang="en-US" sz="2400" b="1">
                <a:solidFill>
                  <a:schemeClr val="accent1">
                    <a:lumMod val="50000"/>
                  </a:schemeClr>
                </a:solidFill>
              </a:rPr>
              <a:t>结果评估</a:t>
            </a:r>
            <a:endParaRPr lang="zh-CN" altLang="en-US" sz="2400" b="1">
              <a:solidFill>
                <a:schemeClr val="accent1">
                  <a:lumMod val="50000"/>
                </a:schemeClr>
              </a:solidFill>
            </a:endParaRPr>
          </a:p>
        </p:txBody>
      </p:sp>
      <p:cxnSp>
        <p:nvCxnSpPr>
          <p:cNvPr id="62" name="直接箭头连接符 61"/>
          <p:cNvCxnSpPr/>
          <p:nvPr>
            <p:custDataLst>
              <p:tags r:id="rId18"/>
            </p:custDataLst>
          </p:nvPr>
        </p:nvCxnSpPr>
        <p:spPr>
          <a:xfrm flipH="1">
            <a:off x="8858568" y="4567555"/>
            <a:ext cx="5715" cy="635000"/>
          </a:xfrm>
          <a:prstGeom prst="straightConnector1">
            <a:avLst/>
          </a:prstGeom>
          <a:ln w="31750" cap="rnd">
            <a:gradFill>
              <a:gsLst>
                <a:gs pos="0">
                  <a:schemeClr val="accent1">
                    <a:lumMod val="40000"/>
                    <a:lumOff val="60000"/>
                  </a:schemeClr>
                </a:gs>
                <a:gs pos="85000">
                  <a:schemeClr val="accent1"/>
                </a:gs>
              </a:gsLst>
              <a:lin ang="2700000" scaled="1"/>
            </a:gradFill>
            <a:round/>
            <a:tailEnd type="arrow" w="lg" len="med"/>
          </a:ln>
        </p:spPr>
        <p:style>
          <a:lnRef idx="1">
            <a:schemeClr val="accent1"/>
          </a:lnRef>
          <a:fillRef idx="0">
            <a:schemeClr val="accent1"/>
          </a:fillRef>
          <a:effectRef idx="0">
            <a:schemeClr val="accent1"/>
          </a:effectRef>
          <a:fontRef idx="minor">
            <a:schemeClr val="tx1"/>
          </a:fontRef>
        </p:style>
      </p:cxnSp>
    </p:spTree>
    <p:custDataLst>
      <p:tags r:id="rId19"/>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1"/>
            </p:custDataLst>
          </p:nvPr>
        </p:nvSpPr>
        <p:spPr>
          <a:xfrm rot="5400000">
            <a:off x="5169535" y="-5168265"/>
            <a:ext cx="1853565" cy="12192000"/>
          </a:xfrm>
          <a:prstGeom prst="rect">
            <a:avLst/>
          </a:prstGeom>
          <a:gradFill>
            <a:gsLst>
              <a:gs pos="100000">
                <a:srgbClr val="70B6FF">
                  <a:alpha val="100000"/>
                </a:srgbClr>
              </a:gs>
              <a:gs pos="9000">
                <a:schemeClr val="accent1"/>
              </a:gs>
              <a:gs pos="100000">
                <a:schemeClr val="accent1">
                  <a:lumMod val="20000"/>
                  <a:lumOff val="80000"/>
                </a:schemeClr>
              </a:gs>
            </a:gsLst>
            <a:lin ang="10800000" scaled="0"/>
          </a:gra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p>
        </p:txBody>
      </p:sp>
      <p:sp>
        <p:nvSpPr>
          <p:cNvPr id="11" name="圆角矩形 10"/>
          <p:cNvSpPr/>
          <p:nvPr>
            <p:custDataLst>
              <p:tags r:id="rId2"/>
            </p:custDataLst>
          </p:nvPr>
        </p:nvSpPr>
        <p:spPr>
          <a:xfrm>
            <a:off x="2853055" y="294640"/>
            <a:ext cx="6630035" cy="686435"/>
          </a:xfrm>
          <a:prstGeom prst="roundRect">
            <a:avLst>
              <a:gd name="adj" fmla="val 50000"/>
            </a:avLst>
          </a:prstGeom>
          <a:gradFill>
            <a:gsLst>
              <a:gs pos="100000">
                <a:schemeClr val="bg1">
                  <a:alpha val="100000"/>
                </a:schemeClr>
              </a:gs>
              <a:gs pos="0">
                <a:schemeClr val="bg1">
                  <a:alpha val="100000"/>
                </a:schemeClr>
              </a:gs>
            </a:gsLst>
            <a:lin ang="10800000" scaled="0"/>
          </a:gradFill>
          <a:ln>
            <a:noFill/>
          </a:ln>
          <a:effectLst>
            <a:outerShdw blurRad="368300" dist="165100" dir="2700000" algn="tl" rotWithShape="0">
              <a:schemeClr val="accent1">
                <a:lumMod val="75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nvGrpSpPr>
          <p:cNvPr id="13" name="组合 12"/>
          <p:cNvGrpSpPr/>
          <p:nvPr>
            <p:custDataLst>
              <p:tags r:id="rId3"/>
            </p:custDataLst>
          </p:nvPr>
        </p:nvGrpSpPr>
        <p:grpSpPr>
          <a:xfrm>
            <a:off x="8926195" y="981075"/>
            <a:ext cx="234950" cy="226695"/>
            <a:chOff x="1762" y="4507"/>
            <a:chExt cx="448" cy="432"/>
          </a:xfrm>
        </p:grpSpPr>
        <p:sp>
          <p:nvSpPr>
            <p:cNvPr id="14" name="椭圆 13"/>
            <p:cNvSpPr/>
            <p:nvPr>
              <p:custDataLst>
                <p:tags r:id="rId4"/>
              </p:custDataLst>
            </p:nvPr>
          </p:nvSpPr>
          <p:spPr>
            <a:xfrm>
              <a:off x="1762" y="4507"/>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cxnSp>
          <p:nvCxnSpPr>
            <p:cNvPr id="16" name="直接连接符 15"/>
            <p:cNvCxnSpPr/>
            <p:nvPr>
              <p:custDataLst>
                <p:tags r:id="rId5"/>
              </p:custDataLst>
            </p:nvPr>
          </p:nvCxnSpPr>
          <p:spPr>
            <a:xfrm>
              <a:off x="2102" y="4845"/>
              <a:ext cx="108" cy="9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custDataLst>
              <p:tags r:id="rId6"/>
            </p:custDataLst>
          </p:nvPr>
        </p:nvSpPr>
        <p:spPr>
          <a:xfrm>
            <a:off x="3270250" y="300355"/>
            <a:ext cx="5335270" cy="680720"/>
          </a:xfrm>
          <a:prstGeom prst="rect">
            <a:avLst/>
          </a:prstGeom>
        </p:spPr>
        <p:txBody>
          <a:bodyPr vert="horz" lIns="90000" tIns="46800" rIns="90000" bIns="46800" rtlCol="0" anchor="ctr" anchorCtr="0">
            <a:normAutofit/>
          </a:bodyPr>
          <a:lstStyle>
            <a:defPPr>
              <a:defRPr lang="zh-CN"/>
            </a:defPPr>
            <a:lvl1pPr fontAlgn="auto">
              <a:lnSpc>
                <a:spcPct val="100000"/>
              </a:lnSpc>
              <a:spcBef>
                <a:spcPct val="0"/>
              </a:spcBef>
              <a:buNone/>
              <a:defRPr sz="2400" b="1" u="none" strike="noStrike" cap="none" spc="0" normalizeH="0" baseline="0">
                <a:solidFill>
                  <a:schemeClr val="tx2"/>
                </a:solidFill>
                <a:uFillTx/>
                <a:latin typeface="+mj-lt"/>
                <a:ea typeface="+mj-ea"/>
                <a:cs typeface="+mj-cs"/>
              </a:defRPr>
            </a:lvl1pPr>
          </a:lstStyle>
          <a:p>
            <a:pPr algn="ctr"/>
            <a:r>
              <a:rPr lang="en-US" altLang="zh-CN">
                <a:solidFill>
                  <a:schemeClr val="accent1">
                    <a:lumMod val="50000"/>
                  </a:schemeClr>
                </a:solidFill>
                <a:latin typeface="Arial" panose="020B0604020202020204" pitchFamily="34" charset="0"/>
                <a:ea typeface="微软雅黑" panose="020B0503020204020204" charset="-122"/>
              </a:rPr>
              <a:t>Q1</a:t>
            </a:r>
            <a:r>
              <a:rPr lang="zh-CN" altLang="en-US">
                <a:solidFill>
                  <a:schemeClr val="accent1">
                    <a:lumMod val="50000"/>
                  </a:schemeClr>
                </a:solidFill>
                <a:latin typeface="Arial" panose="020B0604020202020204" pitchFamily="34" charset="0"/>
                <a:ea typeface="微软雅黑" panose="020B0503020204020204" charset="-122"/>
              </a:rPr>
              <a:t>：</a:t>
            </a:r>
            <a:r>
              <a:rPr lang="en-US" altLang="zh-CN">
                <a:solidFill>
                  <a:schemeClr val="accent1">
                    <a:lumMod val="50000"/>
                  </a:schemeClr>
                </a:solidFill>
                <a:latin typeface="Arial" panose="020B0604020202020204" pitchFamily="34" charset="0"/>
                <a:ea typeface="微软雅黑" panose="020B0503020204020204" charset="-122"/>
              </a:rPr>
              <a:t>PSO</a:t>
            </a:r>
            <a:r>
              <a:rPr lang="zh-CN" altLang="en-US">
                <a:solidFill>
                  <a:schemeClr val="accent1">
                    <a:lumMod val="50000"/>
                  </a:schemeClr>
                </a:solidFill>
                <a:latin typeface="Arial" panose="020B0604020202020204" pitchFamily="34" charset="0"/>
                <a:ea typeface="微软雅黑" panose="020B0503020204020204" charset="-122"/>
              </a:rPr>
              <a:t>算法约束优化的一个方法</a:t>
            </a:r>
            <a:endParaRPr lang="zh-CN" altLang="en-US">
              <a:solidFill>
                <a:schemeClr val="accent1">
                  <a:lumMod val="50000"/>
                </a:schemeClr>
              </a:solidFill>
              <a:latin typeface="Arial" panose="020B0604020202020204" pitchFamily="34" charset="0"/>
              <a:ea typeface="微软雅黑" panose="020B0503020204020204" charset="-122"/>
            </a:endParaRPr>
          </a:p>
        </p:txBody>
      </p:sp>
      <p:sp>
        <p:nvSpPr>
          <p:cNvPr id="4" name="文本框 3"/>
          <p:cNvSpPr txBox="1"/>
          <p:nvPr>
            <p:custDataLst>
              <p:tags r:id="rId7"/>
            </p:custDataLst>
          </p:nvPr>
        </p:nvSpPr>
        <p:spPr>
          <a:xfrm>
            <a:off x="1672590" y="981075"/>
            <a:ext cx="9999345" cy="1688465"/>
          </a:xfrm>
          <a:prstGeom prst="rect">
            <a:avLst/>
          </a:prstGeom>
        </p:spPr>
        <p:txBody>
          <a:bodyPr vert="horz" lIns="90000" tIns="46800" rIns="90000" bIns="46800" rtlCol="0" anchor="t" anchorCtr="0">
            <a:normAutofit/>
          </a:bodyPr>
          <a:lstStyle>
            <a:defPPr>
              <a:defRPr lang="zh-CN"/>
            </a:defPPr>
            <a:lvl1pPr algn="ctr" fontAlgn="auto">
              <a:lnSpc>
                <a:spcPct val="160000"/>
              </a:lnSpc>
              <a:spcBef>
                <a:spcPct val="0"/>
              </a:spcBef>
              <a:buNone/>
              <a:defRPr sz="1600" b="0" u="none" strike="noStrike" cap="none" spc="0" normalizeH="0" baseline="0">
                <a:solidFill>
                  <a:schemeClr val="bg2"/>
                </a:solidFill>
                <a:uFillTx/>
                <a:latin typeface="+mj-lt"/>
                <a:ea typeface="+mj-ea"/>
                <a:cs typeface="+mj-cs"/>
              </a:defRPr>
            </a:lvl1pPr>
          </a:lstStyle>
          <a:p>
            <a:pPr algn="l"/>
            <a:r>
              <a:rPr lang="zh-CN" altLang="en-US" sz="2000" dirty="0">
                <a:solidFill>
                  <a:schemeClr val="bg1"/>
                </a:solidFill>
                <a:latin typeface="Arial" panose="020B0604020202020204" pitchFamily="34" charset="0"/>
                <a:ea typeface="微软雅黑" panose="020B0503020204020204" charset="-122"/>
              </a:rPr>
              <a:t>利用粒子群算法改变结构参数</a:t>
            </a:r>
            <a:r>
              <a:rPr lang="en-US" altLang="zh-CN" sz="2000" dirty="0">
                <a:solidFill>
                  <a:schemeClr val="bg1"/>
                </a:solidFill>
                <a:latin typeface="Arial" panose="020B0604020202020204" pitchFamily="34" charset="0"/>
                <a:ea typeface="微软雅黑" panose="020B0503020204020204" charset="-122"/>
              </a:rPr>
              <a:t>，</a:t>
            </a:r>
            <a:r>
              <a:rPr lang="zh-CN" altLang="en-US" sz="2000" dirty="0">
                <a:solidFill>
                  <a:schemeClr val="bg1"/>
                </a:solidFill>
                <a:latin typeface="Arial" panose="020B0604020202020204" pitchFamily="34" charset="0"/>
                <a:ea typeface="微软雅黑" panose="020B0503020204020204" charset="-122"/>
              </a:rPr>
              <a:t>结合神经网络的预测找到全局最优的</a:t>
            </a:r>
            <a:r>
              <a:rPr lang="zh-CN" altLang="en-US" sz="2000" dirty="0">
                <a:solidFill>
                  <a:schemeClr val="bg1"/>
                </a:solidFill>
                <a:latin typeface="Arial" panose="020B0604020202020204" pitchFamily="34" charset="0"/>
                <a:ea typeface="微软雅黑" panose="020B0503020204020204" charset="-122"/>
              </a:rPr>
              <a:t>结构参数</a:t>
            </a:r>
            <a:endParaRPr lang="zh-CN" altLang="en-US" sz="2000" dirty="0">
              <a:solidFill>
                <a:schemeClr val="bg1"/>
              </a:solidFill>
              <a:latin typeface="Arial" panose="020B0604020202020204" pitchFamily="34" charset="0"/>
              <a:ea typeface="微软雅黑" panose="020B0503020204020204" charset="-122"/>
            </a:endParaRPr>
          </a:p>
        </p:txBody>
      </p:sp>
      <p:sp>
        <p:nvSpPr>
          <p:cNvPr id="6" name="文本框 5"/>
          <p:cNvSpPr txBox="1"/>
          <p:nvPr/>
        </p:nvSpPr>
        <p:spPr>
          <a:xfrm>
            <a:off x="7461885" y="2669540"/>
            <a:ext cx="4618990" cy="4282440"/>
          </a:xfrm>
          <a:prstGeom prst="rect">
            <a:avLst/>
          </a:prstGeom>
          <a:noFill/>
        </p:spPr>
        <p:txBody>
          <a:bodyPr wrap="square" rtlCol="0">
            <a:noAutofit/>
          </a:bodyPr>
          <a:p>
            <a:r>
              <a:rPr lang="zh-CN" altLang="en-US"/>
              <a:t>矛盾：</a:t>
            </a:r>
            <a:endParaRPr lang="zh-CN" altLang="en-US"/>
          </a:p>
          <a:p>
            <a:r>
              <a:rPr lang="zh-CN" altLang="en-US"/>
              <a:t>（</a:t>
            </a:r>
            <a:r>
              <a:rPr lang="en-US" altLang="zh-CN"/>
              <a:t>1</a:t>
            </a:r>
            <a:r>
              <a:rPr lang="zh-CN" altLang="en-US"/>
              <a:t>）神经网络的输入数据是约束结构参数</a:t>
            </a:r>
            <a:endParaRPr lang="zh-CN" altLang="en-US"/>
          </a:p>
          <a:p>
            <a:r>
              <a:rPr lang="zh-CN" altLang="en-US"/>
              <a:t>（</a:t>
            </a:r>
            <a:r>
              <a:rPr lang="en-US" altLang="zh-CN"/>
              <a:t>2</a:t>
            </a:r>
            <a:r>
              <a:rPr lang="zh-CN" altLang="en-US"/>
              <a:t>）粒子群为了达到更好的优化效果需要使用自由结构参数。</a:t>
            </a:r>
            <a:endParaRPr lang="zh-CN" altLang="en-US"/>
          </a:p>
          <a:p>
            <a:endParaRPr lang="zh-CN" altLang="en-US"/>
          </a:p>
          <a:p>
            <a:r>
              <a:rPr lang="zh-CN" altLang="en-US"/>
              <a:t>解决思路：将变量重写，使用自由结构参数进行优化，并且编写一个映射算法将自由结构参数映射到约束结构参数上去；</a:t>
            </a:r>
            <a:endParaRPr lang="zh-CN" altLang="en-US"/>
          </a:p>
          <a:p>
            <a:endParaRPr lang="zh-CN" altLang="en-US"/>
          </a:p>
        </p:txBody>
      </p:sp>
      <p:pic>
        <p:nvPicPr>
          <p:cNvPr id="2" name="图片 1"/>
          <p:cNvPicPr>
            <a:picLocks noChangeAspect="1"/>
          </p:cNvPicPr>
          <p:nvPr/>
        </p:nvPicPr>
        <p:blipFill>
          <a:blip r:embed="rId8"/>
          <a:stretch>
            <a:fillRect/>
          </a:stretch>
        </p:blipFill>
        <p:spPr>
          <a:xfrm>
            <a:off x="635" y="2152015"/>
            <a:ext cx="6891655" cy="2262505"/>
          </a:xfrm>
          <a:prstGeom prst="rect">
            <a:avLst/>
          </a:prstGeom>
        </p:spPr>
      </p:pic>
      <p:pic>
        <p:nvPicPr>
          <p:cNvPr id="7" name="图片 6"/>
          <p:cNvPicPr>
            <a:picLocks noChangeAspect="1"/>
          </p:cNvPicPr>
          <p:nvPr/>
        </p:nvPicPr>
        <p:blipFill>
          <a:blip r:embed="rId9"/>
          <a:stretch>
            <a:fillRect/>
          </a:stretch>
        </p:blipFill>
        <p:spPr>
          <a:xfrm>
            <a:off x="635" y="4414520"/>
            <a:ext cx="4257040" cy="1761490"/>
          </a:xfrm>
          <a:prstGeom prst="rect">
            <a:avLst/>
          </a:prstGeom>
        </p:spPr>
      </p:pic>
      <p:pic>
        <p:nvPicPr>
          <p:cNvPr id="8" name="图片 7"/>
          <p:cNvPicPr>
            <a:picLocks noChangeAspect="1"/>
          </p:cNvPicPr>
          <p:nvPr/>
        </p:nvPicPr>
        <p:blipFill>
          <a:blip r:embed="rId10"/>
          <a:stretch>
            <a:fillRect/>
          </a:stretch>
        </p:blipFill>
        <p:spPr>
          <a:xfrm>
            <a:off x="3791585" y="4414520"/>
            <a:ext cx="3507740" cy="1762125"/>
          </a:xfrm>
          <a:prstGeom prst="rect">
            <a:avLst/>
          </a:prstGeom>
        </p:spPr>
      </p:pic>
    </p:spTree>
    <p:custDataLst>
      <p:tags r:id="rId1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1"/>
            </p:custDataLst>
          </p:nvPr>
        </p:nvSpPr>
        <p:spPr>
          <a:xfrm rot="5400000">
            <a:off x="5494655" y="-5493385"/>
            <a:ext cx="1203325" cy="12192000"/>
          </a:xfrm>
          <a:prstGeom prst="rect">
            <a:avLst/>
          </a:prstGeom>
          <a:gradFill>
            <a:gsLst>
              <a:gs pos="100000">
                <a:srgbClr val="70B6FF">
                  <a:alpha val="100000"/>
                </a:srgbClr>
              </a:gs>
              <a:gs pos="9000">
                <a:schemeClr val="accent1"/>
              </a:gs>
              <a:gs pos="100000">
                <a:schemeClr val="accent1">
                  <a:lumMod val="20000"/>
                  <a:lumOff val="80000"/>
                </a:schemeClr>
              </a:gs>
            </a:gsLst>
            <a:lin ang="10800000" scaled="0"/>
          </a:gra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p>
        </p:txBody>
      </p:sp>
      <p:sp>
        <p:nvSpPr>
          <p:cNvPr id="11" name="圆角矩形 10"/>
          <p:cNvSpPr/>
          <p:nvPr>
            <p:custDataLst>
              <p:tags r:id="rId2"/>
            </p:custDataLst>
          </p:nvPr>
        </p:nvSpPr>
        <p:spPr>
          <a:xfrm>
            <a:off x="2853055" y="294640"/>
            <a:ext cx="6630035" cy="686435"/>
          </a:xfrm>
          <a:prstGeom prst="roundRect">
            <a:avLst>
              <a:gd name="adj" fmla="val 50000"/>
            </a:avLst>
          </a:prstGeom>
          <a:gradFill>
            <a:gsLst>
              <a:gs pos="100000">
                <a:schemeClr val="bg1">
                  <a:alpha val="100000"/>
                </a:schemeClr>
              </a:gs>
              <a:gs pos="0">
                <a:schemeClr val="bg1">
                  <a:alpha val="100000"/>
                </a:schemeClr>
              </a:gs>
            </a:gsLst>
            <a:lin ang="10800000" scaled="0"/>
          </a:gradFill>
          <a:ln>
            <a:noFill/>
          </a:ln>
          <a:effectLst>
            <a:outerShdw blurRad="368300" dist="165100" dir="2700000" algn="tl" rotWithShape="0">
              <a:schemeClr val="accent1">
                <a:lumMod val="75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nvGrpSpPr>
          <p:cNvPr id="13" name="组合 12"/>
          <p:cNvGrpSpPr/>
          <p:nvPr>
            <p:custDataLst>
              <p:tags r:id="rId3"/>
            </p:custDataLst>
          </p:nvPr>
        </p:nvGrpSpPr>
        <p:grpSpPr>
          <a:xfrm>
            <a:off x="8926195" y="981075"/>
            <a:ext cx="234950" cy="226695"/>
            <a:chOff x="1762" y="4507"/>
            <a:chExt cx="448" cy="432"/>
          </a:xfrm>
        </p:grpSpPr>
        <p:sp>
          <p:nvSpPr>
            <p:cNvPr id="14" name="椭圆 13"/>
            <p:cNvSpPr/>
            <p:nvPr>
              <p:custDataLst>
                <p:tags r:id="rId4"/>
              </p:custDataLst>
            </p:nvPr>
          </p:nvSpPr>
          <p:spPr>
            <a:xfrm>
              <a:off x="1762" y="4507"/>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cxnSp>
          <p:nvCxnSpPr>
            <p:cNvPr id="16" name="直接连接符 15"/>
            <p:cNvCxnSpPr/>
            <p:nvPr>
              <p:custDataLst>
                <p:tags r:id="rId5"/>
              </p:custDataLst>
            </p:nvPr>
          </p:nvCxnSpPr>
          <p:spPr>
            <a:xfrm>
              <a:off x="2102" y="4845"/>
              <a:ext cx="108" cy="9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custDataLst>
              <p:tags r:id="rId6"/>
            </p:custDataLst>
          </p:nvPr>
        </p:nvSpPr>
        <p:spPr>
          <a:xfrm>
            <a:off x="3044825" y="300355"/>
            <a:ext cx="6254115" cy="680720"/>
          </a:xfrm>
          <a:prstGeom prst="rect">
            <a:avLst/>
          </a:prstGeom>
        </p:spPr>
        <p:txBody>
          <a:bodyPr vert="horz" lIns="90000" tIns="46800" rIns="90000" bIns="46800" rtlCol="0" anchor="ctr" anchorCtr="0">
            <a:normAutofit/>
          </a:bodyPr>
          <a:lstStyle>
            <a:defPPr>
              <a:defRPr lang="zh-CN"/>
            </a:defPPr>
            <a:lvl1pPr fontAlgn="auto">
              <a:lnSpc>
                <a:spcPct val="100000"/>
              </a:lnSpc>
              <a:spcBef>
                <a:spcPct val="0"/>
              </a:spcBef>
              <a:buNone/>
              <a:defRPr sz="2400" b="1" u="none" strike="noStrike" cap="none" spc="0" normalizeH="0" baseline="0">
                <a:solidFill>
                  <a:schemeClr val="tx2"/>
                </a:solidFill>
                <a:uFillTx/>
                <a:latin typeface="+mj-lt"/>
                <a:ea typeface="+mj-ea"/>
                <a:cs typeface="+mj-cs"/>
              </a:defRPr>
            </a:lvl1pPr>
          </a:lstStyle>
          <a:p>
            <a:pPr algn="ctr"/>
            <a:r>
              <a:rPr lang="en-US" altLang="zh-CN">
                <a:solidFill>
                  <a:schemeClr val="accent1">
                    <a:lumMod val="50000"/>
                  </a:schemeClr>
                </a:solidFill>
                <a:latin typeface="Arial" panose="020B0604020202020204" pitchFamily="34" charset="0"/>
                <a:ea typeface="微软雅黑" panose="020B0503020204020204" charset="-122"/>
              </a:rPr>
              <a:t>Q2</a:t>
            </a:r>
            <a:r>
              <a:rPr lang="zh-CN" altLang="en-US">
                <a:solidFill>
                  <a:schemeClr val="accent1">
                    <a:lumMod val="50000"/>
                  </a:schemeClr>
                </a:solidFill>
                <a:latin typeface="Arial" panose="020B0604020202020204" pitchFamily="34" charset="0"/>
                <a:ea typeface="微软雅黑" panose="020B0503020204020204" charset="-122"/>
              </a:rPr>
              <a:t>：解决</a:t>
            </a:r>
            <a:r>
              <a:rPr lang="en-US" altLang="zh-CN">
                <a:solidFill>
                  <a:schemeClr val="accent1">
                    <a:lumMod val="50000"/>
                  </a:schemeClr>
                </a:solidFill>
                <a:latin typeface="Arial" panose="020B0604020202020204" pitchFamily="34" charset="0"/>
                <a:ea typeface="微软雅黑" panose="020B0503020204020204" charset="-122"/>
              </a:rPr>
              <a:t>PSO</a:t>
            </a:r>
            <a:r>
              <a:rPr lang="zh-CN" altLang="en-US">
                <a:solidFill>
                  <a:schemeClr val="accent1">
                    <a:lumMod val="50000"/>
                  </a:schemeClr>
                </a:solidFill>
                <a:latin typeface="Arial" panose="020B0604020202020204" pitchFamily="34" charset="0"/>
                <a:ea typeface="微软雅黑" panose="020B0503020204020204" charset="-122"/>
              </a:rPr>
              <a:t>算法陷入局部最优的一种方法</a:t>
            </a:r>
            <a:endParaRPr lang="zh-CN" altLang="en-US">
              <a:solidFill>
                <a:schemeClr val="accent1">
                  <a:lumMod val="50000"/>
                </a:schemeClr>
              </a:solidFill>
              <a:latin typeface="Arial" panose="020B0604020202020204" pitchFamily="34" charset="0"/>
              <a:ea typeface="微软雅黑" panose="020B0503020204020204" charset="-122"/>
            </a:endParaRPr>
          </a:p>
        </p:txBody>
      </p:sp>
      <p:pic>
        <p:nvPicPr>
          <p:cNvPr id="5" name="图片 4"/>
          <p:cNvPicPr>
            <a:picLocks noChangeAspect="1"/>
          </p:cNvPicPr>
          <p:nvPr/>
        </p:nvPicPr>
        <p:blipFill>
          <a:blip r:embed="rId7"/>
          <a:stretch>
            <a:fillRect/>
          </a:stretch>
        </p:blipFill>
        <p:spPr>
          <a:xfrm>
            <a:off x="7479030" y="1204595"/>
            <a:ext cx="4560570" cy="2749550"/>
          </a:xfrm>
          <a:prstGeom prst="rect">
            <a:avLst/>
          </a:prstGeom>
        </p:spPr>
      </p:pic>
      <p:pic>
        <p:nvPicPr>
          <p:cNvPr id="10" name="图片 9"/>
          <p:cNvPicPr>
            <a:picLocks noChangeAspect="1"/>
          </p:cNvPicPr>
          <p:nvPr/>
        </p:nvPicPr>
        <p:blipFill>
          <a:blip r:embed="rId8"/>
          <a:stretch>
            <a:fillRect/>
          </a:stretch>
        </p:blipFill>
        <p:spPr>
          <a:xfrm>
            <a:off x="7479030" y="3869055"/>
            <a:ext cx="4589780" cy="2856230"/>
          </a:xfrm>
          <a:prstGeom prst="rect">
            <a:avLst/>
          </a:prstGeom>
        </p:spPr>
      </p:pic>
      <p:pic>
        <p:nvPicPr>
          <p:cNvPr id="12" name="图片 11"/>
          <p:cNvPicPr>
            <a:picLocks noChangeAspect="1"/>
          </p:cNvPicPr>
          <p:nvPr/>
        </p:nvPicPr>
        <p:blipFill>
          <a:blip r:embed="rId9"/>
          <a:stretch>
            <a:fillRect/>
          </a:stretch>
        </p:blipFill>
        <p:spPr>
          <a:xfrm>
            <a:off x="138430" y="2670175"/>
            <a:ext cx="7237095" cy="758825"/>
          </a:xfrm>
          <a:prstGeom prst="rect">
            <a:avLst/>
          </a:prstGeom>
        </p:spPr>
      </p:pic>
      <p:sp>
        <p:nvSpPr>
          <p:cNvPr id="15" name="文本框 14"/>
          <p:cNvSpPr txBox="1"/>
          <p:nvPr/>
        </p:nvSpPr>
        <p:spPr>
          <a:xfrm>
            <a:off x="511175" y="3954145"/>
            <a:ext cx="6257925" cy="1198880"/>
          </a:xfrm>
          <a:prstGeom prst="rect">
            <a:avLst/>
          </a:prstGeom>
          <a:noFill/>
        </p:spPr>
        <p:txBody>
          <a:bodyPr wrap="square" rtlCol="0">
            <a:spAutoFit/>
          </a:bodyPr>
          <a:p>
            <a:r>
              <a:rPr lang="zh-CN" altLang="en-US"/>
              <a:t>使用随机权重改变每一次优化过程中粒子的转移权重进而达到跳出局部最优解的效果。如果希望达到更加好的优化效果，考虑使用多个种群进行并行优化，并对所有种群的最优解进行比较得到全局的最优优化解。</a:t>
            </a:r>
            <a:endParaRPr lang="en-US" altLang="zh-CN"/>
          </a:p>
        </p:txBody>
      </p:sp>
    </p:spTree>
    <p:custDataLst>
      <p:tags r:id="rId10"/>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dirty="0"/>
              <a:t>结果评估</a:t>
            </a:r>
            <a:endParaRPr lang="zh-CN" altLang="en-US" dirty="0"/>
          </a:p>
        </p:txBody>
      </p:sp>
      <p:sp>
        <p:nvSpPr>
          <p:cNvPr id="4" name="文本占位符 3"/>
          <p:cNvSpPr>
            <a:spLocks noGrp="1"/>
          </p:cNvSpPr>
          <p:nvPr>
            <p:ph type="body" idx="1"/>
            <p:custDataLst>
              <p:tags r:id="rId2"/>
            </p:custDataLst>
          </p:nvPr>
        </p:nvSpPr>
        <p:spPr/>
        <p:txBody>
          <a:bodyPr/>
          <a:lstStyle/>
          <a:p>
            <a:r>
              <a:rPr dirty="0"/>
              <a:t>关键词</a:t>
            </a:r>
            <a:r>
              <a:rPr lang="en-US" altLang="zh-CN" dirty="0"/>
              <a:t>：</a:t>
            </a:r>
            <a:r>
              <a:rPr dirty="0"/>
              <a:t>表面等离激元结构</a:t>
            </a:r>
            <a:r>
              <a:rPr lang="en-US" altLang="zh-CN" dirty="0"/>
              <a:t>；</a:t>
            </a:r>
            <a:r>
              <a:rPr dirty="0"/>
              <a:t>参数优化</a:t>
            </a:r>
            <a:r>
              <a:rPr lang="en-US" altLang="zh-CN" dirty="0"/>
              <a:t>；</a:t>
            </a:r>
            <a:r>
              <a:rPr dirty="0"/>
              <a:t>外量子效率；</a:t>
            </a:r>
            <a:endParaRPr dirty="0"/>
          </a:p>
        </p:txBody>
      </p:sp>
      <p:sp>
        <p:nvSpPr>
          <p:cNvPr id="5" name="文本占位符 4"/>
          <p:cNvSpPr>
            <a:spLocks noGrp="1"/>
          </p:cNvSpPr>
          <p:nvPr>
            <p:ph type="body" sz="quarter" idx="14"/>
            <p:custDataLst>
              <p:tags r:id="rId3"/>
            </p:custDataLst>
          </p:nvPr>
        </p:nvSpPr>
        <p:spPr/>
        <p:txBody>
          <a:bodyPr>
            <a:normAutofit/>
          </a:bodyPr>
          <a:lstStyle/>
          <a:p>
            <a:r>
              <a:rPr lang="en-US" altLang="zh-CN" dirty="0"/>
              <a:t>PROGRAM </a:t>
            </a:r>
            <a:r>
              <a:rPr lang="en-US" altLang="zh-CN" dirty="0"/>
              <a:t>REPORT</a:t>
            </a:r>
            <a:endParaRPr lang="en-US" altLang="zh-CN" dirty="0"/>
          </a:p>
        </p:txBody>
      </p:sp>
      <p:sp>
        <p:nvSpPr>
          <p:cNvPr id="6" name="文本框 5"/>
          <p:cNvSpPr txBox="1"/>
          <p:nvPr>
            <p:custDataLst>
              <p:tags r:id="rId4"/>
            </p:custDataLst>
          </p:nvPr>
        </p:nvSpPr>
        <p:spPr>
          <a:xfrm>
            <a:off x="759460" y="1849755"/>
            <a:ext cx="2633980" cy="1341120"/>
          </a:xfrm>
          <a:prstGeom prst="rect">
            <a:avLst/>
          </a:prstGeom>
          <a:noFill/>
          <a:ln>
            <a:noFill/>
          </a:ln>
          <a:effectLst/>
        </p:spPr>
        <p:txBody>
          <a:bodyPr wrap="square" rtlCol="0">
            <a:noAutofit/>
          </a:bodyPr>
          <a:lstStyle/>
          <a:p>
            <a:pPr algn="l"/>
            <a:r>
              <a:rPr lang="en-US" altLang="zh-CN" sz="8800" b="1">
                <a:ln w="25400">
                  <a:noFill/>
                </a:ln>
                <a:solidFill>
                  <a:schemeClr val="bg1"/>
                </a:solidFill>
                <a:uFillTx/>
                <a:latin typeface="Caros Heavy" panose="020B0903030302020204" charset="0"/>
                <a:cs typeface="Caros Heavy" panose="020B0903030302020204" charset="0"/>
                <a:sym typeface="+mn-ea"/>
              </a:rPr>
              <a:t>03</a:t>
            </a:r>
            <a:endParaRPr lang="en-US" altLang="zh-CN" sz="8800" b="1">
              <a:ln w="25400">
                <a:noFill/>
              </a:ln>
              <a:solidFill>
                <a:schemeClr val="bg1"/>
              </a:solidFill>
              <a:uFillTx/>
              <a:latin typeface="Caros Heavy" panose="020B0903030302020204" charset="0"/>
              <a:cs typeface="Caros Heavy" panose="020B0903030302020204" charset="0"/>
              <a:sym typeface="+mn-ea"/>
            </a:endParaRPr>
          </a:p>
        </p:txBody>
      </p:sp>
      <p:sp>
        <p:nvSpPr>
          <p:cNvPr id="7" name="文本框 6"/>
          <p:cNvSpPr txBox="1"/>
          <p:nvPr>
            <p:custDataLst>
              <p:tags r:id="rId5"/>
            </p:custDataLst>
          </p:nvPr>
        </p:nvSpPr>
        <p:spPr>
          <a:xfrm>
            <a:off x="10631170" y="5692140"/>
            <a:ext cx="779780" cy="329565"/>
          </a:xfrm>
          <a:prstGeom prst="wedgeRoundRectCallout">
            <a:avLst>
              <a:gd name="adj1" fmla="val -58306"/>
              <a:gd name="adj2" fmla="val 31695"/>
              <a:gd name="adj3" fmla="val 16667"/>
            </a:avLst>
          </a:prstGeom>
          <a:solidFill>
            <a:schemeClr val="bg1"/>
          </a:solidFill>
        </p:spPr>
        <p:txBody>
          <a:bodyPr wrap="square" rtlCol="0" anchor="ctr" anchorCtr="0"/>
          <a:lstStyle/>
          <a:p>
            <a:pPr algn="ctr">
              <a:lnSpc>
                <a:spcPct val="90000"/>
              </a:lnSpc>
              <a:spcBef>
                <a:spcPts val="0"/>
              </a:spcBef>
              <a:spcAft>
                <a:spcPts val="0"/>
              </a:spcAft>
            </a:pPr>
            <a:r>
              <a:rPr lang="en-US" sz="1400" b="1" cap="all">
                <a:solidFill>
                  <a:schemeClr val="accent1"/>
                </a:solidFill>
                <a:uFillTx/>
                <a:latin typeface="Arial" panose="020B0604020202020204" pitchFamily="34" charset="0"/>
                <a:ea typeface="华文细黑" panose="02010600040101010101" charset="-122"/>
                <a:cs typeface="Arial" panose="020B0604020202020204" pitchFamily="34" charset="0"/>
                <a:sym typeface="+mn-ea"/>
              </a:rPr>
              <a:t>#2024</a:t>
            </a:r>
            <a:endParaRPr lang="en-US" sz="1400" b="1" cap="all">
              <a:solidFill>
                <a:schemeClr val="accent1"/>
              </a:solidFill>
              <a:uFillTx/>
              <a:latin typeface="Arial" panose="020B0604020202020204" pitchFamily="34" charset="0"/>
              <a:ea typeface="华文细黑" panose="02010600040101010101" charset="-122"/>
              <a:cs typeface="Arial" panose="020B0604020202020204" pitchFamily="34" charset="0"/>
              <a:sym typeface="+mn-ea"/>
            </a:endParaRPr>
          </a:p>
        </p:txBody>
      </p:sp>
    </p:spTree>
    <p:custDataLst>
      <p:tags r:id="rId6"/>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1"/>
            </p:custDataLst>
          </p:nvPr>
        </p:nvSpPr>
        <p:spPr>
          <a:xfrm rot="5400000">
            <a:off x="4865370" y="-4865370"/>
            <a:ext cx="2461260" cy="12192000"/>
          </a:xfrm>
          <a:prstGeom prst="rect">
            <a:avLst/>
          </a:prstGeom>
          <a:gradFill>
            <a:gsLst>
              <a:gs pos="100000">
                <a:srgbClr val="70B6FF">
                  <a:alpha val="100000"/>
                </a:srgbClr>
              </a:gs>
              <a:gs pos="9000">
                <a:schemeClr val="accent1"/>
              </a:gs>
              <a:gs pos="100000">
                <a:schemeClr val="accent1">
                  <a:lumMod val="20000"/>
                  <a:lumOff val="80000"/>
                </a:schemeClr>
              </a:gs>
            </a:gsLst>
            <a:lin ang="10800000" scaled="0"/>
          </a:gra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p>
        </p:txBody>
      </p:sp>
      <p:sp>
        <p:nvSpPr>
          <p:cNvPr id="11" name="圆角矩形 10"/>
          <p:cNvSpPr/>
          <p:nvPr>
            <p:custDataLst>
              <p:tags r:id="rId2"/>
            </p:custDataLst>
          </p:nvPr>
        </p:nvSpPr>
        <p:spPr>
          <a:xfrm>
            <a:off x="2853055" y="294640"/>
            <a:ext cx="6630035" cy="686435"/>
          </a:xfrm>
          <a:prstGeom prst="roundRect">
            <a:avLst>
              <a:gd name="adj" fmla="val 50000"/>
            </a:avLst>
          </a:prstGeom>
          <a:gradFill>
            <a:gsLst>
              <a:gs pos="100000">
                <a:schemeClr val="bg1">
                  <a:alpha val="100000"/>
                </a:schemeClr>
              </a:gs>
              <a:gs pos="0">
                <a:schemeClr val="bg1">
                  <a:alpha val="100000"/>
                </a:schemeClr>
              </a:gs>
            </a:gsLst>
            <a:lin ang="10800000" scaled="0"/>
          </a:gradFill>
          <a:ln>
            <a:noFill/>
          </a:ln>
          <a:effectLst>
            <a:outerShdw blurRad="368300" dist="165100" dir="2700000" algn="tl" rotWithShape="0">
              <a:schemeClr val="accent1">
                <a:lumMod val="75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nvGrpSpPr>
          <p:cNvPr id="13" name="组合 12"/>
          <p:cNvGrpSpPr/>
          <p:nvPr>
            <p:custDataLst>
              <p:tags r:id="rId3"/>
            </p:custDataLst>
          </p:nvPr>
        </p:nvGrpSpPr>
        <p:grpSpPr>
          <a:xfrm>
            <a:off x="8926195" y="981075"/>
            <a:ext cx="234950" cy="226695"/>
            <a:chOff x="1762" y="4507"/>
            <a:chExt cx="448" cy="432"/>
          </a:xfrm>
        </p:grpSpPr>
        <p:sp>
          <p:nvSpPr>
            <p:cNvPr id="14" name="椭圆 13"/>
            <p:cNvSpPr/>
            <p:nvPr>
              <p:custDataLst>
                <p:tags r:id="rId4"/>
              </p:custDataLst>
            </p:nvPr>
          </p:nvSpPr>
          <p:spPr>
            <a:xfrm>
              <a:off x="1762" y="4507"/>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cxnSp>
          <p:nvCxnSpPr>
            <p:cNvPr id="16" name="直接连接符 15"/>
            <p:cNvCxnSpPr/>
            <p:nvPr>
              <p:custDataLst>
                <p:tags r:id="rId5"/>
              </p:custDataLst>
            </p:nvPr>
          </p:nvCxnSpPr>
          <p:spPr>
            <a:xfrm>
              <a:off x="2102" y="4845"/>
              <a:ext cx="108" cy="9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custDataLst>
              <p:tags r:id="rId6"/>
            </p:custDataLst>
          </p:nvPr>
        </p:nvSpPr>
        <p:spPr>
          <a:xfrm>
            <a:off x="3270250" y="300355"/>
            <a:ext cx="5335270" cy="680720"/>
          </a:xfrm>
          <a:prstGeom prst="rect">
            <a:avLst/>
          </a:prstGeom>
        </p:spPr>
        <p:txBody>
          <a:bodyPr vert="horz" lIns="90000" tIns="46800" rIns="90000" bIns="46800" rtlCol="0" anchor="ctr" anchorCtr="0">
            <a:normAutofit/>
          </a:bodyPr>
          <a:lstStyle>
            <a:defPPr>
              <a:defRPr lang="zh-CN"/>
            </a:defPPr>
            <a:lvl1pPr fontAlgn="auto">
              <a:lnSpc>
                <a:spcPct val="100000"/>
              </a:lnSpc>
              <a:spcBef>
                <a:spcPct val="0"/>
              </a:spcBef>
              <a:buNone/>
              <a:defRPr sz="2400" b="1" u="none" strike="noStrike" cap="none" spc="0" normalizeH="0" baseline="0">
                <a:solidFill>
                  <a:schemeClr val="tx2"/>
                </a:solidFill>
                <a:uFillTx/>
                <a:latin typeface="+mj-lt"/>
                <a:ea typeface="+mj-ea"/>
                <a:cs typeface="+mj-cs"/>
              </a:defRPr>
            </a:lvl1pPr>
          </a:lstStyle>
          <a:p>
            <a:pPr algn="ctr"/>
            <a:r>
              <a:rPr lang="zh-CN" altLang="en-US">
                <a:solidFill>
                  <a:schemeClr val="accent1">
                    <a:lumMod val="50000"/>
                  </a:schemeClr>
                </a:solidFill>
                <a:latin typeface="Arial" panose="020B0604020202020204" pitchFamily="34" charset="0"/>
                <a:ea typeface="微软雅黑" panose="020B0503020204020204" charset="-122"/>
              </a:rPr>
              <a:t>结果</a:t>
            </a:r>
            <a:r>
              <a:rPr lang="zh-CN" altLang="en-US">
                <a:solidFill>
                  <a:schemeClr val="accent1">
                    <a:lumMod val="50000"/>
                  </a:schemeClr>
                </a:solidFill>
                <a:latin typeface="Arial" panose="020B0604020202020204" pitchFamily="34" charset="0"/>
                <a:ea typeface="微软雅黑" panose="020B0503020204020204" charset="-122"/>
              </a:rPr>
              <a:t>评估</a:t>
            </a:r>
            <a:endParaRPr lang="zh-CN" altLang="en-US">
              <a:solidFill>
                <a:schemeClr val="accent1">
                  <a:lumMod val="50000"/>
                </a:schemeClr>
              </a:solidFill>
              <a:latin typeface="Arial" panose="020B0604020202020204" pitchFamily="34" charset="0"/>
              <a:ea typeface="微软雅黑" panose="020B0503020204020204" charset="-122"/>
            </a:endParaRPr>
          </a:p>
        </p:txBody>
      </p:sp>
      <p:sp>
        <p:nvSpPr>
          <p:cNvPr id="4" name="文本框 3"/>
          <p:cNvSpPr txBox="1"/>
          <p:nvPr>
            <p:custDataLst>
              <p:tags r:id="rId7"/>
            </p:custDataLst>
          </p:nvPr>
        </p:nvSpPr>
        <p:spPr>
          <a:xfrm>
            <a:off x="1798955" y="1214755"/>
            <a:ext cx="10242550" cy="802640"/>
          </a:xfrm>
          <a:prstGeom prst="rect">
            <a:avLst/>
          </a:prstGeom>
        </p:spPr>
        <p:txBody>
          <a:bodyPr vert="horz" lIns="90000" tIns="46800" rIns="90000" bIns="46800" rtlCol="0" anchor="t" anchorCtr="0">
            <a:normAutofit/>
          </a:bodyPr>
          <a:lstStyle>
            <a:defPPr>
              <a:defRPr lang="zh-CN"/>
            </a:defPPr>
            <a:lvl1pPr algn="ctr" fontAlgn="auto">
              <a:lnSpc>
                <a:spcPct val="160000"/>
              </a:lnSpc>
              <a:spcBef>
                <a:spcPct val="0"/>
              </a:spcBef>
              <a:buNone/>
              <a:defRPr sz="1600" b="0" u="none" strike="noStrike" cap="none" spc="0" normalizeH="0" baseline="0">
                <a:solidFill>
                  <a:schemeClr val="bg2"/>
                </a:solidFill>
                <a:uFillTx/>
                <a:latin typeface="+mj-lt"/>
                <a:ea typeface="+mj-ea"/>
                <a:cs typeface="+mj-cs"/>
              </a:defRPr>
            </a:lvl1pPr>
          </a:lstStyle>
          <a:p>
            <a:pPr algn="l"/>
            <a:r>
              <a:rPr lang="zh-CN" altLang="en-US" sz="2000" dirty="0">
                <a:solidFill>
                  <a:schemeClr val="bg1"/>
                </a:solidFill>
                <a:latin typeface="Arial" panose="020B0604020202020204" pitchFamily="34" charset="0"/>
                <a:ea typeface="微软雅黑" panose="020B0503020204020204" charset="-122"/>
              </a:rPr>
              <a:t>准确率</a:t>
            </a:r>
            <a:r>
              <a:rPr lang="en-US" altLang="zh-CN" sz="2000" dirty="0">
                <a:solidFill>
                  <a:schemeClr val="bg1"/>
                </a:solidFill>
                <a:latin typeface="Arial" panose="020B0604020202020204" pitchFamily="34" charset="0"/>
                <a:ea typeface="微软雅黑" panose="020B0503020204020204" charset="-122"/>
              </a:rPr>
              <a:t>，</a:t>
            </a:r>
            <a:r>
              <a:rPr lang="zh-CN" altLang="en-US" sz="2000" dirty="0">
                <a:solidFill>
                  <a:schemeClr val="bg1"/>
                </a:solidFill>
                <a:latin typeface="Arial" panose="020B0604020202020204" pitchFamily="34" charset="0"/>
                <a:ea typeface="微软雅黑" panose="020B0503020204020204" charset="-122"/>
              </a:rPr>
              <a:t>运行时间</a:t>
            </a:r>
            <a:r>
              <a:rPr lang="en-US" altLang="zh-CN" sz="2000" dirty="0">
                <a:solidFill>
                  <a:schemeClr val="bg1"/>
                </a:solidFill>
                <a:latin typeface="Arial" panose="020B0604020202020204" pitchFamily="34" charset="0"/>
                <a:ea typeface="微软雅黑" panose="020B0503020204020204" charset="-122"/>
              </a:rPr>
              <a:t>，</a:t>
            </a:r>
            <a:r>
              <a:rPr lang="zh-CN" altLang="en-US" sz="2000" dirty="0">
                <a:solidFill>
                  <a:schemeClr val="bg1"/>
                </a:solidFill>
                <a:latin typeface="Arial" panose="020B0604020202020204" pitchFamily="34" charset="0"/>
                <a:ea typeface="微软雅黑" panose="020B0503020204020204" charset="-122"/>
              </a:rPr>
              <a:t>优化出来的结构吸收率对比传统优化方法所获得的</a:t>
            </a:r>
            <a:r>
              <a:rPr lang="zh-CN" altLang="en-US" sz="2000" dirty="0">
                <a:solidFill>
                  <a:schemeClr val="bg1"/>
                </a:solidFill>
                <a:latin typeface="Arial" panose="020B0604020202020204" pitchFamily="34" charset="0"/>
                <a:ea typeface="微软雅黑" panose="020B0503020204020204" charset="-122"/>
              </a:rPr>
              <a:t>吸收率</a:t>
            </a:r>
            <a:endParaRPr lang="zh-CN" altLang="en-US" sz="2000" dirty="0">
              <a:solidFill>
                <a:schemeClr val="bg1"/>
              </a:solidFill>
              <a:latin typeface="Arial" panose="020B0604020202020204" pitchFamily="34" charset="0"/>
              <a:ea typeface="微软雅黑" panose="020B0503020204020204" charset="-122"/>
            </a:endParaRPr>
          </a:p>
        </p:txBody>
      </p:sp>
      <p:sp>
        <p:nvSpPr>
          <p:cNvPr id="32" name="圆角矩形 31"/>
          <p:cNvSpPr/>
          <p:nvPr>
            <p:custDataLst>
              <p:tags r:id="rId8"/>
            </p:custDataLst>
          </p:nvPr>
        </p:nvSpPr>
        <p:spPr>
          <a:xfrm>
            <a:off x="158750" y="3489960"/>
            <a:ext cx="3688080" cy="3117215"/>
          </a:xfrm>
          <a:prstGeom prst="roundRect">
            <a:avLst>
              <a:gd name="adj" fmla="val 7400"/>
            </a:avLst>
          </a:prstGeom>
          <a:solidFill>
            <a:srgbClr val="FFFFFF"/>
          </a:solidFill>
          <a:ln w="12700" cap="rnd">
            <a:noFill/>
            <a:prstDash val="solid"/>
            <a:round/>
          </a:ln>
          <a:effectLst>
            <a:outerShdw blurRad="254000" dist="127000" algn="c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ea typeface="微软雅黑" panose="020B0503020204020204" charset="-122"/>
            </a:endParaRPr>
          </a:p>
        </p:txBody>
      </p:sp>
      <p:sp>
        <p:nvSpPr>
          <p:cNvPr id="54" name="文本框 53"/>
          <p:cNvSpPr txBox="1"/>
          <p:nvPr>
            <p:custDataLst>
              <p:tags r:id="rId9"/>
            </p:custDataLst>
          </p:nvPr>
        </p:nvSpPr>
        <p:spPr>
          <a:xfrm>
            <a:off x="1097176" y="3641090"/>
            <a:ext cx="1314784" cy="1107996"/>
          </a:xfrm>
          <a:prstGeom prst="rect">
            <a:avLst/>
          </a:prstGeom>
          <a:noFill/>
        </p:spPr>
        <p:txBody>
          <a:bodyPr wrap="none">
            <a:normAutofit/>
          </a:bodyPr>
          <a:lstStyle>
            <a:defPPr>
              <a:defRPr lang="zh-CN"/>
            </a:defPPr>
            <a:lvl1pPr marR="0" lvl="0" indent="0" algn="ctr" defTabSz="913765" fontAlgn="auto">
              <a:lnSpc>
                <a:spcPct val="100000"/>
              </a:lnSpc>
              <a:spcBef>
                <a:spcPts val="0"/>
              </a:spcBef>
              <a:spcAft>
                <a:spcPts val="0"/>
              </a:spcAft>
              <a:buClrTx/>
              <a:buSzPct val="25000"/>
              <a:buFontTx/>
              <a:buNone/>
              <a:defRPr kumimoji="0" sz="6600" b="1" i="0" u="none" strike="noStrike" cap="none" spc="0" normalizeH="0" baseline="0">
                <a:ln>
                  <a:noFill/>
                </a:ln>
                <a:gradFill>
                  <a:gsLst>
                    <a:gs pos="0">
                      <a:schemeClr val="accent1"/>
                    </a:gs>
                    <a:gs pos="74000">
                      <a:schemeClr val="accent1">
                        <a:lumMod val="40000"/>
                        <a:lumOff val="60000"/>
                      </a:schemeClr>
                    </a:gs>
                    <a:gs pos="83000">
                      <a:schemeClr val="accent1">
                        <a:lumMod val="40000"/>
                        <a:lumOff val="60000"/>
                      </a:schemeClr>
                    </a:gs>
                    <a:gs pos="100000">
                      <a:schemeClr val="accent1">
                        <a:lumMod val="20000"/>
                        <a:lumOff val="80000"/>
                      </a:schemeClr>
                    </a:gs>
                  </a:gsLst>
                  <a:lin ang="5400000" scaled="0"/>
                </a:gradFill>
                <a:effectLst/>
                <a:uLnTx/>
                <a:uFillTx/>
                <a:latin typeface="Arial" panose="020B0604020202020204" pitchFamily="34" charset="0"/>
                <a:ea typeface="微软雅黑" panose="020B0503020204020204" charset="-122"/>
              </a:defRPr>
            </a:lvl1pPr>
          </a:lstStyle>
          <a:p>
            <a:r>
              <a:rPr lang="en-US" altLang="zh-CN" dirty="0"/>
              <a:t>O1</a:t>
            </a:r>
            <a:endParaRPr lang="en-US" altLang="zh-CN" dirty="0"/>
          </a:p>
        </p:txBody>
      </p:sp>
      <p:sp>
        <p:nvSpPr>
          <p:cNvPr id="6" name="文本框 5"/>
          <p:cNvSpPr txBox="1"/>
          <p:nvPr>
            <p:custDataLst>
              <p:tags r:id="rId10"/>
            </p:custDataLst>
          </p:nvPr>
        </p:nvSpPr>
        <p:spPr>
          <a:xfrm>
            <a:off x="744600" y="5186045"/>
            <a:ext cx="2028825" cy="477520"/>
          </a:xfrm>
          <a:prstGeom prst="rect">
            <a:avLst/>
          </a:prstGeom>
        </p:spPr>
        <p:txBody>
          <a:bodyPr vert="horz" lIns="90000" tIns="46800" rIns="90000" bIns="46800" rtlCol="0" anchor="ctr" anchorCtr="0">
            <a:normAutofit/>
          </a:bodyPr>
          <a:lstStyle>
            <a:defPPr>
              <a:defRPr lang="zh-CN"/>
            </a:defPPr>
            <a:lvl1pPr algn="ctr" fontAlgn="auto">
              <a:lnSpc>
                <a:spcPct val="100000"/>
              </a:lnSpc>
              <a:spcBef>
                <a:spcPct val="0"/>
              </a:spcBef>
              <a:buNone/>
              <a:defRPr b="1" u="none" strike="noStrike" cap="none" spc="0" normalizeH="0" baseline="0">
                <a:solidFill>
                  <a:schemeClr val="tx2"/>
                </a:solidFill>
                <a:uFillTx/>
                <a:latin typeface="微软雅黑" panose="020B0503020204020204" charset="-122"/>
                <a:ea typeface="微软雅黑" panose="020B0503020204020204" charset="-122"/>
                <a:cs typeface="+mj-cs"/>
              </a:defRPr>
            </a:lvl1pPr>
          </a:lstStyle>
          <a:p>
            <a:r>
              <a:rPr lang="zh-CN" altLang="en-US">
                <a:solidFill>
                  <a:schemeClr val="accent1">
                    <a:lumMod val="50000"/>
                  </a:schemeClr>
                </a:solidFill>
                <a:latin typeface="Arial" panose="020B0604020202020204" pitchFamily="34" charset="0"/>
              </a:rPr>
              <a:t>运行时间</a:t>
            </a:r>
            <a:endParaRPr lang="zh-CN" altLang="en-US">
              <a:solidFill>
                <a:schemeClr val="accent1">
                  <a:lumMod val="50000"/>
                </a:schemeClr>
              </a:solidFill>
              <a:latin typeface="Arial" panose="020B0604020202020204" pitchFamily="34" charset="0"/>
            </a:endParaRPr>
          </a:p>
        </p:txBody>
      </p:sp>
      <p:sp>
        <p:nvSpPr>
          <p:cNvPr id="69" name="圆角矩形 68"/>
          <p:cNvSpPr/>
          <p:nvPr>
            <p:custDataLst>
              <p:tags r:id="rId11"/>
            </p:custDataLst>
          </p:nvPr>
        </p:nvSpPr>
        <p:spPr>
          <a:xfrm>
            <a:off x="4263390" y="3489960"/>
            <a:ext cx="3688080" cy="3122930"/>
          </a:xfrm>
          <a:prstGeom prst="roundRect">
            <a:avLst>
              <a:gd name="adj" fmla="val 7400"/>
            </a:avLst>
          </a:prstGeom>
          <a:solidFill>
            <a:srgbClr val="FFFFFF"/>
          </a:solidFill>
          <a:ln w="12700" cap="rnd">
            <a:noFill/>
            <a:prstDash val="solid"/>
            <a:round/>
          </a:ln>
          <a:effectLst>
            <a:outerShdw blurRad="254000" dist="127000" algn="c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ea typeface="微软雅黑" panose="020B0503020204020204" charset="-122"/>
            </a:endParaRPr>
          </a:p>
        </p:txBody>
      </p:sp>
      <p:sp>
        <p:nvSpPr>
          <p:cNvPr id="72" name="文本框 71"/>
          <p:cNvSpPr txBox="1"/>
          <p:nvPr>
            <p:custDataLst>
              <p:tags r:id="rId12"/>
            </p:custDataLst>
          </p:nvPr>
        </p:nvSpPr>
        <p:spPr>
          <a:xfrm>
            <a:off x="5387340" y="3642360"/>
            <a:ext cx="1315085" cy="1106805"/>
          </a:xfrm>
          <a:prstGeom prst="rect">
            <a:avLst/>
          </a:prstGeom>
          <a:noFill/>
        </p:spPr>
        <p:txBody>
          <a:bodyPr wrap="none">
            <a:normAutofit/>
          </a:bodyPr>
          <a:lstStyle>
            <a:defPPr>
              <a:defRPr lang="zh-CN"/>
            </a:defPPr>
            <a:lvl1pPr marR="0" lvl="0" indent="0" algn="ctr" defTabSz="913765" fontAlgn="auto">
              <a:lnSpc>
                <a:spcPct val="100000"/>
              </a:lnSpc>
              <a:spcBef>
                <a:spcPts val="0"/>
              </a:spcBef>
              <a:spcAft>
                <a:spcPts val="0"/>
              </a:spcAft>
              <a:buClrTx/>
              <a:buSzPct val="25000"/>
              <a:buFontTx/>
              <a:buNone/>
              <a:defRPr kumimoji="0" sz="6600" b="1" i="0" u="none" strike="noStrike" cap="none" spc="0" normalizeH="0" baseline="0">
                <a:ln>
                  <a:noFill/>
                </a:ln>
                <a:gradFill>
                  <a:gsLst>
                    <a:gs pos="0">
                      <a:schemeClr val="accent1"/>
                    </a:gs>
                    <a:gs pos="74000">
                      <a:schemeClr val="accent1">
                        <a:lumMod val="40000"/>
                        <a:lumOff val="60000"/>
                      </a:schemeClr>
                    </a:gs>
                    <a:gs pos="83000">
                      <a:schemeClr val="accent1">
                        <a:lumMod val="40000"/>
                        <a:lumOff val="60000"/>
                      </a:schemeClr>
                    </a:gs>
                    <a:gs pos="100000">
                      <a:schemeClr val="accent1">
                        <a:lumMod val="20000"/>
                        <a:lumOff val="80000"/>
                      </a:schemeClr>
                    </a:gs>
                  </a:gsLst>
                  <a:lin ang="5400000" scaled="0"/>
                </a:gradFill>
                <a:effectLst/>
                <a:uLnTx/>
                <a:uFillTx/>
                <a:latin typeface="Arial" panose="020B0604020202020204" pitchFamily="34" charset="0"/>
                <a:ea typeface="微软雅黑" panose="020B0503020204020204" charset="-122"/>
              </a:defRPr>
            </a:lvl1pPr>
          </a:lstStyle>
          <a:p>
            <a:r>
              <a:rPr lang="en-US" altLang="zh-CN" dirty="0"/>
              <a:t>O2</a:t>
            </a:r>
            <a:endParaRPr lang="en-US" altLang="zh-CN" dirty="0"/>
          </a:p>
        </p:txBody>
      </p:sp>
      <p:sp>
        <p:nvSpPr>
          <p:cNvPr id="10" name="文本框 9"/>
          <p:cNvSpPr txBox="1"/>
          <p:nvPr>
            <p:custDataLst>
              <p:tags r:id="rId13"/>
            </p:custDataLst>
          </p:nvPr>
        </p:nvSpPr>
        <p:spPr>
          <a:xfrm>
            <a:off x="5030470" y="5186045"/>
            <a:ext cx="2028825" cy="477520"/>
          </a:xfrm>
          <a:prstGeom prst="rect">
            <a:avLst/>
          </a:prstGeom>
        </p:spPr>
        <p:txBody>
          <a:bodyPr vert="horz" lIns="90000" tIns="46800" rIns="90000" bIns="46800" rtlCol="0" anchor="ctr" anchorCtr="0">
            <a:normAutofit/>
          </a:bodyPr>
          <a:lstStyle>
            <a:defPPr>
              <a:defRPr lang="zh-CN"/>
            </a:defPPr>
            <a:lvl1pPr algn="ctr" fontAlgn="auto">
              <a:lnSpc>
                <a:spcPct val="100000"/>
              </a:lnSpc>
              <a:spcBef>
                <a:spcPct val="0"/>
              </a:spcBef>
              <a:buNone/>
              <a:defRPr b="1" u="none" strike="noStrike" cap="none" spc="0" normalizeH="0" baseline="0">
                <a:solidFill>
                  <a:schemeClr val="tx2"/>
                </a:solidFill>
                <a:uFillTx/>
                <a:latin typeface="微软雅黑" panose="020B0503020204020204" charset="-122"/>
                <a:ea typeface="微软雅黑" panose="020B0503020204020204" charset="-122"/>
                <a:cs typeface="+mj-cs"/>
              </a:defRPr>
            </a:lvl1pPr>
          </a:lstStyle>
          <a:p>
            <a:r>
              <a:rPr lang="zh-CN" altLang="en-US">
                <a:solidFill>
                  <a:schemeClr val="accent1">
                    <a:lumMod val="50000"/>
                  </a:schemeClr>
                </a:solidFill>
                <a:latin typeface="Arial" panose="020B0604020202020204" pitchFamily="34" charset="0"/>
              </a:rPr>
              <a:t>准确率</a:t>
            </a:r>
            <a:endParaRPr lang="zh-CN" altLang="en-US">
              <a:solidFill>
                <a:schemeClr val="accent1">
                  <a:lumMod val="50000"/>
                </a:schemeClr>
              </a:solidFill>
              <a:latin typeface="Arial" panose="020B0604020202020204" pitchFamily="34" charset="0"/>
            </a:endParaRPr>
          </a:p>
        </p:txBody>
      </p:sp>
      <p:sp>
        <p:nvSpPr>
          <p:cNvPr id="2" name="圆角矩形 1"/>
          <p:cNvSpPr/>
          <p:nvPr>
            <p:custDataLst>
              <p:tags r:id="rId14"/>
            </p:custDataLst>
          </p:nvPr>
        </p:nvSpPr>
        <p:spPr>
          <a:xfrm>
            <a:off x="8353425" y="3489960"/>
            <a:ext cx="3688080" cy="3122930"/>
          </a:xfrm>
          <a:prstGeom prst="roundRect">
            <a:avLst>
              <a:gd name="adj" fmla="val 7400"/>
            </a:avLst>
          </a:prstGeom>
          <a:solidFill>
            <a:srgbClr val="FFFFFF"/>
          </a:solidFill>
          <a:ln w="12700" cap="rnd">
            <a:noFill/>
            <a:prstDash val="solid"/>
            <a:round/>
          </a:ln>
          <a:effectLst>
            <a:outerShdw blurRad="254000" dist="127000" algn="c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ea typeface="微软雅黑" panose="020B0503020204020204" charset="-122"/>
            </a:endParaRPr>
          </a:p>
        </p:txBody>
      </p:sp>
      <p:sp>
        <p:nvSpPr>
          <p:cNvPr id="5" name="文本框 4"/>
          <p:cNvSpPr txBox="1"/>
          <p:nvPr>
            <p:custDataLst>
              <p:tags r:id="rId15"/>
            </p:custDataLst>
          </p:nvPr>
        </p:nvSpPr>
        <p:spPr>
          <a:xfrm>
            <a:off x="9477375" y="3642360"/>
            <a:ext cx="1315085" cy="1106805"/>
          </a:xfrm>
          <a:prstGeom prst="rect">
            <a:avLst/>
          </a:prstGeom>
          <a:noFill/>
        </p:spPr>
        <p:txBody>
          <a:bodyPr wrap="none">
            <a:normAutofit/>
          </a:bodyPr>
          <a:lstStyle>
            <a:defPPr>
              <a:defRPr lang="zh-CN"/>
            </a:defPPr>
            <a:lvl1pPr marR="0" lvl="0" indent="0" algn="ctr" defTabSz="913765" fontAlgn="auto">
              <a:lnSpc>
                <a:spcPct val="100000"/>
              </a:lnSpc>
              <a:spcBef>
                <a:spcPts val="0"/>
              </a:spcBef>
              <a:spcAft>
                <a:spcPts val="0"/>
              </a:spcAft>
              <a:buClrTx/>
              <a:buSzPct val="25000"/>
              <a:buFontTx/>
              <a:buNone/>
              <a:defRPr kumimoji="0" sz="6600" b="1" i="0" u="none" strike="noStrike" cap="none" spc="0" normalizeH="0" baseline="0">
                <a:ln>
                  <a:noFill/>
                </a:ln>
                <a:gradFill>
                  <a:gsLst>
                    <a:gs pos="0">
                      <a:schemeClr val="accent1"/>
                    </a:gs>
                    <a:gs pos="74000">
                      <a:schemeClr val="accent1">
                        <a:lumMod val="40000"/>
                        <a:lumOff val="60000"/>
                      </a:schemeClr>
                    </a:gs>
                    <a:gs pos="83000">
                      <a:schemeClr val="accent1">
                        <a:lumMod val="40000"/>
                        <a:lumOff val="60000"/>
                      </a:schemeClr>
                    </a:gs>
                    <a:gs pos="100000">
                      <a:schemeClr val="accent1">
                        <a:lumMod val="20000"/>
                        <a:lumOff val="80000"/>
                      </a:schemeClr>
                    </a:gs>
                  </a:gsLst>
                  <a:lin ang="5400000" scaled="0"/>
                </a:gradFill>
                <a:effectLst/>
                <a:uLnTx/>
                <a:uFillTx/>
                <a:latin typeface="Arial" panose="020B0604020202020204" pitchFamily="34" charset="0"/>
                <a:ea typeface="微软雅黑" panose="020B0503020204020204" charset="-122"/>
              </a:defRPr>
            </a:lvl1pPr>
          </a:lstStyle>
          <a:p>
            <a:r>
              <a:rPr lang="en-US" altLang="zh-CN" dirty="0"/>
              <a:t>O3</a:t>
            </a:r>
            <a:endParaRPr lang="en-US" altLang="zh-CN" dirty="0"/>
          </a:p>
        </p:txBody>
      </p:sp>
      <p:sp>
        <p:nvSpPr>
          <p:cNvPr id="7" name="文本框 6"/>
          <p:cNvSpPr txBox="1"/>
          <p:nvPr>
            <p:custDataLst>
              <p:tags r:id="rId16"/>
            </p:custDataLst>
          </p:nvPr>
        </p:nvSpPr>
        <p:spPr>
          <a:xfrm>
            <a:off x="9183370" y="5186045"/>
            <a:ext cx="2028825" cy="477520"/>
          </a:xfrm>
          <a:prstGeom prst="rect">
            <a:avLst/>
          </a:prstGeom>
        </p:spPr>
        <p:txBody>
          <a:bodyPr vert="horz" lIns="90000" tIns="46800" rIns="90000" bIns="46800" rtlCol="0" anchor="ctr" anchorCtr="0">
            <a:normAutofit/>
          </a:bodyPr>
          <a:lstStyle>
            <a:defPPr>
              <a:defRPr lang="zh-CN"/>
            </a:defPPr>
            <a:lvl1pPr algn="ctr" fontAlgn="auto">
              <a:lnSpc>
                <a:spcPct val="100000"/>
              </a:lnSpc>
              <a:spcBef>
                <a:spcPct val="0"/>
              </a:spcBef>
              <a:buNone/>
              <a:defRPr b="1" u="none" strike="noStrike" cap="none" spc="0" normalizeH="0" baseline="0">
                <a:solidFill>
                  <a:schemeClr val="tx2"/>
                </a:solidFill>
                <a:uFillTx/>
                <a:latin typeface="微软雅黑" panose="020B0503020204020204" charset="-122"/>
                <a:ea typeface="微软雅黑" panose="020B0503020204020204" charset="-122"/>
                <a:cs typeface="+mj-cs"/>
              </a:defRPr>
            </a:lvl1pPr>
          </a:lstStyle>
          <a:p>
            <a:r>
              <a:rPr lang="zh-CN" altLang="en-US">
                <a:solidFill>
                  <a:schemeClr val="accent1">
                    <a:lumMod val="50000"/>
                  </a:schemeClr>
                </a:solidFill>
                <a:latin typeface="Arial" panose="020B0604020202020204" pitchFamily="34" charset="0"/>
              </a:rPr>
              <a:t>吸收率</a:t>
            </a:r>
            <a:endParaRPr lang="zh-CN" altLang="en-US">
              <a:solidFill>
                <a:schemeClr val="accent1">
                  <a:lumMod val="50000"/>
                </a:schemeClr>
              </a:solidFill>
              <a:latin typeface="Arial" panose="020B0604020202020204" pitchFamily="34" charset="0"/>
            </a:endParaRPr>
          </a:p>
        </p:txBody>
      </p:sp>
    </p:spTree>
    <p:custDataLst>
      <p:tags r:id="rId17"/>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1"/>
            </p:custDataLst>
          </p:nvPr>
        </p:nvSpPr>
        <p:spPr>
          <a:xfrm rot="5400000">
            <a:off x="5125720" y="-5123815"/>
            <a:ext cx="1941830" cy="12192000"/>
          </a:xfrm>
          <a:prstGeom prst="rect">
            <a:avLst/>
          </a:prstGeom>
          <a:gradFill>
            <a:gsLst>
              <a:gs pos="100000">
                <a:srgbClr val="70B6FF">
                  <a:alpha val="100000"/>
                </a:srgbClr>
              </a:gs>
              <a:gs pos="9000">
                <a:schemeClr val="accent1"/>
              </a:gs>
              <a:gs pos="100000">
                <a:schemeClr val="accent1">
                  <a:lumMod val="20000"/>
                  <a:lumOff val="80000"/>
                </a:schemeClr>
              </a:gs>
            </a:gsLst>
            <a:lin ang="10800000" scaled="0"/>
          </a:gra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p>
        </p:txBody>
      </p:sp>
      <p:sp>
        <p:nvSpPr>
          <p:cNvPr id="11" name="圆角矩形 10"/>
          <p:cNvSpPr/>
          <p:nvPr>
            <p:custDataLst>
              <p:tags r:id="rId2"/>
            </p:custDataLst>
          </p:nvPr>
        </p:nvSpPr>
        <p:spPr>
          <a:xfrm>
            <a:off x="2853055" y="294640"/>
            <a:ext cx="6630035" cy="686435"/>
          </a:xfrm>
          <a:prstGeom prst="roundRect">
            <a:avLst>
              <a:gd name="adj" fmla="val 50000"/>
            </a:avLst>
          </a:prstGeom>
          <a:gradFill>
            <a:gsLst>
              <a:gs pos="100000">
                <a:schemeClr val="bg1">
                  <a:alpha val="100000"/>
                </a:schemeClr>
              </a:gs>
              <a:gs pos="0">
                <a:schemeClr val="bg1">
                  <a:alpha val="100000"/>
                </a:schemeClr>
              </a:gs>
            </a:gsLst>
            <a:lin ang="10800000" scaled="0"/>
          </a:gradFill>
          <a:ln>
            <a:noFill/>
          </a:ln>
          <a:effectLst>
            <a:outerShdw blurRad="368300" dist="165100" dir="2700000" algn="tl" rotWithShape="0">
              <a:schemeClr val="accent1">
                <a:lumMod val="75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nvGrpSpPr>
          <p:cNvPr id="13" name="组合 12"/>
          <p:cNvGrpSpPr/>
          <p:nvPr>
            <p:custDataLst>
              <p:tags r:id="rId3"/>
            </p:custDataLst>
          </p:nvPr>
        </p:nvGrpSpPr>
        <p:grpSpPr>
          <a:xfrm>
            <a:off x="8926195" y="981075"/>
            <a:ext cx="234950" cy="226695"/>
            <a:chOff x="1762" y="4507"/>
            <a:chExt cx="448" cy="432"/>
          </a:xfrm>
        </p:grpSpPr>
        <p:sp>
          <p:nvSpPr>
            <p:cNvPr id="14" name="椭圆 13"/>
            <p:cNvSpPr/>
            <p:nvPr>
              <p:custDataLst>
                <p:tags r:id="rId4"/>
              </p:custDataLst>
            </p:nvPr>
          </p:nvSpPr>
          <p:spPr>
            <a:xfrm>
              <a:off x="1762" y="4507"/>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cxnSp>
          <p:nvCxnSpPr>
            <p:cNvPr id="16" name="直接连接符 15"/>
            <p:cNvCxnSpPr/>
            <p:nvPr>
              <p:custDataLst>
                <p:tags r:id="rId5"/>
              </p:custDataLst>
            </p:nvPr>
          </p:nvCxnSpPr>
          <p:spPr>
            <a:xfrm>
              <a:off x="2102" y="4845"/>
              <a:ext cx="108" cy="9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custDataLst>
              <p:tags r:id="rId6"/>
            </p:custDataLst>
          </p:nvPr>
        </p:nvSpPr>
        <p:spPr>
          <a:xfrm>
            <a:off x="3270250" y="300355"/>
            <a:ext cx="5335270" cy="680720"/>
          </a:xfrm>
          <a:prstGeom prst="rect">
            <a:avLst/>
          </a:prstGeom>
        </p:spPr>
        <p:txBody>
          <a:bodyPr vert="horz" lIns="90000" tIns="46800" rIns="90000" bIns="46800" rtlCol="0" anchor="ctr" anchorCtr="0">
            <a:normAutofit/>
          </a:bodyPr>
          <a:lstStyle>
            <a:defPPr>
              <a:defRPr lang="zh-CN"/>
            </a:defPPr>
            <a:lvl1pPr fontAlgn="auto">
              <a:lnSpc>
                <a:spcPct val="100000"/>
              </a:lnSpc>
              <a:spcBef>
                <a:spcPct val="0"/>
              </a:spcBef>
              <a:buNone/>
              <a:defRPr sz="2400" b="1" u="none" strike="noStrike" cap="none" spc="0" normalizeH="0" baseline="0">
                <a:solidFill>
                  <a:schemeClr val="tx2"/>
                </a:solidFill>
                <a:uFillTx/>
                <a:latin typeface="+mj-lt"/>
                <a:ea typeface="+mj-ea"/>
                <a:cs typeface="+mj-cs"/>
              </a:defRPr>
            </a:lvl1pPr>
          </a:lstStyle>
          <a:p>
            <a:pPr algn="ctr"/>
            <a:r>
              <a:rPr lang="zh-CN" altLang="en-US">
                <a:solidFill>
                  <a:schemeClr val="accent1">
                    <a:lumMod val="50000"/>
                  </a:schemeClr>
                </a:solidFill>
                <a:latin typeface="Arial" panose="020B0604020202020204" pitchFamily="34" charset="0"/>
                <a:ea typeface="微软雅黑" panose="020B0503020204020204" charset="-122"/>
              </a:rPr>
              <a:t>运行时间评估</a:t>
            </a:r>
            <a:endParaRPr lang="zh-CN" altLang="en-US">
              <a:solidFill>
                <a:schemeClr val="accent1">
                  <a:lumMod val="50000"/>
                </a:schemeClr>
              </a:solidFill>
              <a:latin typeface="Arial" panose="020B0604020202020204" pitchFamily="34" charset="0"/>
              <a:ea typeface="微软雅黑" panose="020B0503020204020204" charset="-122"/>
            </a:endParaRPr>
          </a:p>
        </p:txBody>
      </p:sp>
      <p:sp>
        <p:nvSpPr>
          <p:cNvPr id="4" name="文本框 3"/>
          <p:cNvSpPr txBox="1"/>
          <p:nvPr>
            <p:custDataLst>
              <p:tags r:id="rId7"/>
            </p:custDataLst>
          </p:nvPr>
        </p:nvSpPr>
        <p:spPr>
          <a:xfrm>
            <a:off x="1471930" y="981075"/>
            <a:ext cx="9159875" cy="1688465"/>
          </a:xfrm>
          <a:prstGeom prst="rect">
            <a:avLst/>
          </a:prstGeom>
        </p:spPr>
        <p:txBody>
          <a:bodyPr vert="horz" lIns="90000" tIns="46800" rIns="90000" bIns="46800" rtlCol="0" anchor="t" anchorCtr="0">
            <a:normAutofit/>
          </a:bodyPr>
          <a:lstStyle>
            <a:defPPr>
              <a:defRPr lang="zh-CN"/>
            </a:defPPr>
            <a:lvl1pPr algn="ctr" fontAlgn="auto">
              <a:lnSpc>
                <a:spcPct val="160000"/>
              </a:lnSpc>
              <a:spcBef>
                <a:spcPct val="0"/>
              </a:spcBef>
              <a:buNone/>
              <a:defRPr sz="1600" b="0" u="none" strike="noStrike" cap="none" spc="0" normalizeH="0" baseline="0">
                <a:solidFill>
                  <a:schemeClr val="bg2"/>
                </a:solidFill>
                <a:uFillTx/>
                <a:latin typeface="+mj-lt"/>
                <a:ea typeface="+mj-ea"/>
                <a:cs typeface="+mj-cs"/>
              </a:defRPr>
            </a:lvl1pPr>
          </a:lstStyle>
          <a:p>
            <a:pPr algn="l"/>
            <a:r>
              <a:rPr lang="zh-CN" sz="2000" dirty="0">
                <a:solidFill>
                  <a:schemeClr val="bg1"/>
                </a:solidFill>
                <a:latin typeface="Arial" panose="020B0604020202020204" pitchFamily="34" charset="0"/>
                <a:ea typeface="微软雅黑" panose="020B0503020204020204" charset="-122"/>
              </a:rPr>
              <a:t>对比</a:t>
            </a:r>
            <a:r>
              <a:rPr lang="en-US" altLang="zh-CN" sz="2000" dirty="0">
                <a:solidFill>
                  <a:schemeClr val="bg1"/>
                </a:solidFill>
                <a:latin typeface="Arial" panose="020B0604020202020204" pitchFamily="34" charset="0"/>
                <a:ea typeface="微软雅黑" panose="020B0503020204020204" charset="-122"/>
              </a:rPr>
              <a:t>FDTD</a:t>
            </a:r>
            <a:r>
              <a:rPr lang="zh-CN" altLang="en-US" sz="2000" dirty="0">
                <a:solidFill>
                  <a:schemeClr val="bg1"/>
                </a:solidFill>
                <a:latin typeface="Arial" panose="020B0604020202020204" pitchFamily="34" charset="0"/>
                <a:ea typeface="微软雅黑" panose="020B0503020204020204" charset="-122"/>
              </a:rPr>
              <a:t>仿真以及神经网络预测所需的时间（以一个结构参数仿真、预测为例）</a:t>
            </a:r>
            <a:endParaRPr lang="zh-CN" altLang="en-US" sz="2000" dirty="0">
              <a:solidFill>
                <a:schemeClr val="bg1"/>
              </a:solidFill>
              <a:latin typeface="Arial" panose="020B0604020202020204" pitchFamily="34" charset="0"/>
              <a:ea typeface="微软雅黑" panose="020B0503020204020204" charset="-122"/>
            </a:endParaRPr>
          </a:p>
        </p:txBody>
      </p:sp>
      <p:pic>
        <p:nvPicPr>
          <p:cNvPr id="7" name="图片 6"/>
          <p:cNvPicPr>
            <a:picLocks noChangeAspect="1"/>
          </p:cNvPicPr>
          <p:nvPr/>
        </p:nvPicPr>
        <p:blipFill>
          <a:blip r:embed="rId8"/>
          <a:stretch>
            <a:fillRect/>
          </a:stretch>
        </p:blipFill>
        <p:spPr>
          <a:xfrm>
            <a:off x="2858770" y="2437765"/>
            <a:ext cx="6067425" cy="1769110"/>
          </a:xfrm>
          <a:prstGeom prst="rect">
            <a:avLst/>
          </a:prstGeom>
        </p:spPr>
      </p:pic>
      <p:sp>
        <p:nvSpPr>
          <p:cNvPr id="8" name="文本框 7"/>
          <p:cNvSpPr txBox="1"/>
          <p:nvPr/>
        </p:nvSpPr>
        <p:spPr>
          <a:xfrm>
            <a:off x="6104890" y="5173980"/>
            <a:ext cx="4064000" cy="554355"/>
          </a:xfrm>
          <a:prstGeom prst="rect">
            <a:avLst/>
          </a:prstGeom>
          <a:noFill/>
        </p:spPr>
        <p:txBody>
          <a:bodyPr wrap="square" rtlCol="0">
            <a:noAutofit/>
          </a:bodyPr>
          <a:p>
            <a:endParaRPr lang="zh-CN" altLang="en-US"/>
          </a:p>
        </p:txBody>
      </p:sp>
      <p:pic>
        <p:nvPicPr>
          <p:cNvPr id="9" name="图片 8"/>
          <p:cNvPicPr>
            <a:picLocks noChangeAspect="1"/>
          </p:cNvPicPr>
          <p:nvPr/>
        </p:nvPicPr>
        <p:blipFill>
          <a:blip r:embed="rId9"/>
          <a:stretch>
            <a:fillRect/>
          </a:stretch>
        </p:blipFill>
        <p:spPr>
          <a:xfrm>
            <a:off x="2508250" y="4701540"/>
            <a:ext cx="6769100" cy="666750"/>
          </a:xfrm>
          <a:prstGeom prst="rect">
            <a:avLst/>
          </a:prstGeom>
        </p:spPr>
      </p:pic>
      <p:sp>
        <p:nvSpPr>
          <p:cNvPr id="10" name="文本框 9"/>
          <p:cNvSpPr txBox="1"/>
          <p:nvPr/>
        </p:nvSpPr>
        <p:spPr>
          <a:xfrm>
            <a:off x="1976755" y="5829300"/>
            <a:ext cx="9073515" cy="368300"/>
          </a:xfrm>
          <a:prstGeom prst="rect">
            <a:avLst/>
          </a:prstGeom>
          <a:noFill/>
        </p:spPr>
        <p:txBody>
          <a:bodyPr wrap="square" rtlCol="0">
            <a:spAutoFit/>
          </a:bodyPr>
          <a:p>
            <a:r>
              <a:rPr lang="zh-CN" altLang="en-US"/>
              <a:t>时间减少</a:t>
            </a:r>
            <a:r>
              <a:rPr lang="en-US" altLang="zh-CN"/>
              <a:t>60000</a:t>
            </a:r>
            <a:r>
              <a:rPr lang="zh-CN" altLang="en-US"/>
              <a:t>倍，相同的时间，神经网络可以实现</a:t>
            </a:r>
            <a:r>
              <a:rPr lang="en-US" altLang="zh-CN"/>
              <a:t>64000</a:t>
            </a:r>
            <a:r>
              <a:rPr lang="zh-CN" altLang="en-US"/>
              <a:t>次吸收率曲线的预测</a:t>
            </a:r>
            <a:endParaRPr lang="zh-CN" altLang="en-US"/>
          </a:p>
        </p:txBody>
      </p:sp>
    </p:spTree>
    <p:custDataLst>
      <p:tags r:id="rId10"/>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1"/>
            </p:custDataLst>
          </p:nvPr>
        </p:nvSpPr>
        <p:spPr>
          <a:xfrm rot="5400000">
            <a:off x="5006340" y="-5004435"/>
            <a:ext cx="2180590" cy="12192000"/>
          </a:xfrm>
          <a:prstGeom prst="rect">
            <a:avLst/>
          </a:prstGeom>
          <a:gradFill>
            <a:gsLst>
              <a:gs pos="100000">
                <a:srgbClr val="70B6FF">
                  <a:alpha val="100000"/>
                </a:srgbClr>
              </a:gs>
              <a:gs pos="9000">
                <a:schemeClr val="accent1"/>
              </a:gs>
              <a:gs pos="100000">
                <a:schemeClr val="accent1">
                  <a:lumMod val="20000"/>
                  <a:lumOff val="80000"/>
                </a:schemeClr>
              </a:gs>
            </a:gsLst>
            <a:lin ang="10800000" scaled="0"/>
          </a:gra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p>
        </p:txBody>
      </p:sp>
      <p:sp>
        <p:nvSpPr>
          <p:cNvPr id="11" name="圆角矩形 10"/>
          <p:cNvSpPr/>
          <p:nvPr>
            <p:custDataLst>
              <p:tags r:id="rId2"/>
            </p:custDataLst>
          </p:nvPr>
        </p:nvSpPr>
        <p:spPr>
          <a:xfrm>
            <a:off x="2853055" y="294640"/>
            <a:ext cx="6630035" cy="686435"/>
          </a:xfrm>
          <a:prstGeom prst="roundRect">
            <a:avLst>
              <a:gd name="adj" fmla="val 50000"/>
            </a:avLst>
          </a:prstGeom>
          <a:gradFill>
            <a:gsLst>
              <a:gs pos="100000">
                <a:schemeClr val="bg1">
                  <a:alpha val="100000"/>
                </a:schemeClr>
              </a:gs>
              <a:gs pos="0">
                <a:schemeClr val="bg1">
                  <a:alpha val="100000"/>
                </a:schemeClr>
              </a:gs>
            </a:gsLst>
            <a:lin ang="10800000" scaled="0"/>
          </a:gradFill>
          <a:ln>
            <a:noFill/>
          </a:ln>
          <a:effectLst>
            <a:outerShdw blurRad="368300" dist="165100" dir="2700000" algn="tl" rotWithShape="0">
              <a:schemeClr val="accent1">
                <a:lumMod val="75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nvGrpSpPr>
          <p:cNvPr id="13" name="组合 12"/>
          <p:cNvGrpSpPr/>
          <p:nvPr>
            <p:custDataLst>
              <p:tags r:id="rId3"/>
            </p:custDataLst>
          </p:nvPr>
        </p:nvGrpSpPr>
        <p:grpSpPr>
          <a:xfrm>
            <a:off x="8926195" y="981075"/>
            <a:ext cx="234950" cy="226695"/>
            <a:chOff x="1762" y="4507"/>
            <a:chExt cx="448" cy="432"/>
          </a:xfrm>
        </p:grpSpPr>
        <p:sp>
          <p:nvSpPr>
            <p:cNvPr id="14" name="椭圆 13"/>
            <p:cNvSpPr/>
            <p:nvPr>
              <p:custDataLst>
                <p:tags r:id="rId4"/>
              </p:custDataLst>
            </p:nvPr>
          </p:nvSpPr>
          <p:spPr>
            <a:xfrm>
              <a:off x="1762" y="4507"/>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cxnSp>
          <p:nvCxnSpPr>
            <p:cNvPr id="16" name="直接连接符 15"/>
            <p:cNvCxnSpPr/>
            <p:nvPr>
              <p:custDataLst>
                <p:tags r:id="rId5"/>
              </p:custDataLst>
            </p:nvPr>
          </p:nvCxnSpPr>
          <p:spPr>
            <a:xfrm>
              <a:off x="2102" y="4845"/>
              <a:ext cx="108" cy="9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custDataLst>
              <p:tags r:id="rId6"/>
            </p:custDataLst>
          </p:nvPr>
        </p:nvSpPr>
        <p:spPr>
          <a:xfrm>
            <a:off x="3270250" y="300355"/>
            <a:ext cx="5335270" cy="680720"/>
          </a:xfrm>
          <a:prstGeom prst="rect">
            <a:avLst/>
          </a:prstGeom>
        </p:spPr>
        <p:txBody>
          <a:bodyPr vert="horz" lIns="90000" tIns="46800" rIns="90000" bIns="46800" rtlCol="0" anchor="ctr" anchorCtr="0">
            <a:normAutofit/>
          </a:bodyPr>
          <a:lstStyle>
            <a:defPPr>
              <a:defRPr lang="zh-CN"/>
            </a:defPPr>
            <a:lvl1pPr fontAlgn="auto">
              <a:lnSpc>
                <a:spcPct val="100000"/>
              </a:lnSpc>
              <a:spcBef>
                <a:spcPct val="0"/>
              </a:spcBef>
              <a:buNone/>
              <a:defRPr sz="2400" b="1" u="none" strike="noStrike" cap="none" spc="0" normalizeH="0" baseline="0">
                <a:solidFill>
                  <a:schemeClr val="tx2"/>
                </a:solidFill>
                <a:uFillTx/>
                <a:latin typeface="+mj-lt"/>
                <a:ea typeface="+mj-ea"/>
                <a:cs typeface="+mj-cs"/>
              </a:defRPr>
            </a:lvl1pPr>
          </a:lstStyle>
          <a:p>
            <a:pPr algn="ctr"/>
            <a:r>
              <a:rPr lang="zh-CN" altLang="en-US">
                <a:solidFill>
                  <a:schemeClr val="accent1">
                    <a:lumMod val="50000"/>
                  </a:schemeClr>
                </a:solidFill>
                <a:latin typeface="Arial" panose="020B0604020202020204" pitchFamily="34" charset="0"/>
                <a:ea typeface="微软雅黑" panose="020B0503020204020204" charset="-122"/>
              </a:rPr>
              <a:t>模型预测准确度评估</a:t>
            </a:r>
            <a:endParaRPr lang="zh-CN" altLang="en-US">
              <a:solidFill>
                <a:schemeClr val="accent1">
                  <a:lumMod val="50000"/>
                </a:schemeClr>
              </a:solidFill>
              <a:latin typeface="Arial" panose="020B0604020202020204" pitchFamily="34" charset="0"/>
              <a:ea typeface="微软雅黑" panose="020B0503020204020204" charset="-122"/>
            </a:endParaRPr>
          </a:p>
        </p:txBody>
      </p:sp>
      <p:sp>
        <p:nvSpPr>
          <p:cNvPr id="4" name="文本框 3"/>
          <p:cNvSpPr txBox="1"/>
          <p:nvPr>
            <p:custDataLst>
              <p:tags r:id="rId7"/>
            </p:custDataLst>
          </p:nvPr>
        </p:nvSpPr>
        <p:spPr>
          <a:xfrm>
            <a:off x="1666875" y="981075"/>
            <a:ext cx="9177020" cy="1688465"/>
          </a:xfrm>
          <a:prstGeom prst="rect">
            <a:avLst/>
          </a:prstGeom>
        </p:spPr>
        <p:txBody>
          <a:bodyPr vert="horz" lIns="90000" tIns="46800" rIns="90000" bIns="46800" rtlCol="0" anchor="t" anchorCtr="0">
            <a:normAutofit/>
          </a:bodyPr>
          <a:lstStyle>
            <a:defPPr>
              <a:defRPr lang="zh-CN"/>
            </a:defPPr>
            <a:lvl1pPr algn="ctr" fontAlgn="auto">
              <a:lnSpc>
                <a:spcPct val="160000"/>
              </a:lnSpc>
              <a:spcBef>
                <a:spcPct val="0"/>
              </a:spcBef>
              <a:buNone/>
              <a:defRPr sz="1600" b="0" u="none" strike="noStrike" cap="none" spc="0" normalizeH="0" baseline="0">
                <a:solidFill>
                  <a:schemeClr val="bg2"/>
                </a:solidFill>
                <a:uFillTx/>
                <a:latin typeface="+mj-lt"/>
                <a:ea typeface="+mj-ea"/>
                <a:cs typeface="+mj-cs"/>
              </a:defRPr>
            </a:lvl1pPr>
          </a:lstStyle>
          <a:p>
            <a:pPr algn="l"/>
            <a:r>
              <a:rPr lang="zh-CN" altLang="en-US" sz="2000" dirty="0">
                <a:solidFill>
                  <a:schemeClr val="bg1"/>
                </a:solidFill>
                <a:latin typeface="Arial" panose="020B0604020202020204" pitchFamily="34" charset="0"/>
                <a:ea typeface="微软雅黑" panose="020B0503020204020204" charset="-122"/>
              </a:rPr>
              <a:t>利用</a:t>
            </a:r>
            <a:r>
              <a:rPr lang="en-US" altLang="zh-CN" sz="2000" dirty="0">
                <a:solidFill>
                  <a:schemeClr val="bg1"/>
                </a:solidFill>
                <a:latin typeface="Arial" panose="020B0604020202020204" pitchFamily="34" charset="0"/>
                <a:ea typeface="微软雅黑" panose="020B0503020204020204" charset="-122"/>
              </a:rPr>
              <a:t>matplotlib</a:t>
            </a:r>
            <a:r>
              <a:rPr lang="zh-CN" altLang="en-US" sz="2000" dirty="0">
                <a:solidFill>
                  <a:schemeClr val="bg1"/>
                </a:solidFill>
                <a:latin typeface="Arial" panose="020B0604020202020204" pitchFamily="34" charset="0"/>
                <a:ea typeface="微软雅黑" panose="020B0503020204020204" charset="-122"/>
              </a:rPr>
              <a:t>函数库将</a:t>
            </a:r>
            <a:r>
              <a:rPr lang="en-US" altLang="zh-CN" sz="2000" dirty="0">
                <a:solidFill>
                  <a:schemeClr val="bg1"/>
                </a:solidFill>
                <a:latin typeface="Arial" panose="020B0604020202020204" pitchFamily="34" charset="0"/>
                <a:ea typeface="微软雅黑" panose="020B0503020204020204" charset="-122"/>
              </a:rPr>
              <a:t>csv</a:t>
            </a:r>
            <a:r>
              <a:rPr lang="zh-CN" altLang="en-US" sz="2000" dirty="0">
                <a:solidFill>
                  <a:schemeClr val="bg1"/>
                </a:solidFill>
                <a:latin typeface="Arial" panose="020B0604020202020204" pitchFamily="34" charset="0"/>
                <a:ea typeface="微软雅黑" panose="020B0503020204020204" charset="-122"/>
              </a:rPr>
              <a:t>中的数据</a:t>
            </a:r>
            <a:r>
              <a:rPr lang="zh-CN" sz="2000" dirty="0">
                <a:solidFill>
                  <a:schemeClr val="bg1"/>
                </a:solidFill>
                <a:latin typeface="Arial" panose="020B0604020202020204" pitchFamily="34" charset="0"/>
                <a:ea typeface="微软雅黑" panose="020B0503020204020204" charset="-122"/>
              </a:rPr>
              <a:t>绘制成损失曲线以供评估模型的预测效果。</a:t>
            </a:r>
            <a:endParaRPr lang="zh-CN" sz="2000" dirty="0">
              <a:solidFill>
                <a:schemeClr val="bg1"/>
              </a:solidFill>
              <a:latin typeface="Arial" panose="020B0604020202020204" pitchFamily="34" charset="0"/>
              <a:ea typeface="微软雅黑" panose="020B0503020204020204" charset="-122"/>
            </a:endParaRPr>
          </a:p>
        </p:txBody>
      </p:sp>
      <p:sp>
        <p:nvSpPr>
          <p:cNvPr id="6" name="文本框 5"/>
          <p:cNvSpPr txBox="1"/>
          <p:nvPr/>
        </p:nvSpPr>
        <p:spPr>
          <a:xfrm>
            <a:off x="7060565" y="3546475"/>
            <a:ext cx="4819650" cy="1198880"/>
          </a:xfrm>
          <a:prstGeom prst="rect">
            <a:avLst/>
          </a:prstGeom>
          <a:noFill/>
        </p:spPr>
        <p:txBody>
          <a:bodyPr wrap="square" rtlCol="0">
            <a:spAutoFit/>
          </a:bodyPr>
          <a:p>
            <a:r>
              <a:rPr lang="zh-CN" altLang="en-US"/>
              <a:t>由于是使用仿真数据集进行训练，准确率低于仿真，利用优化过后的神经网络进行训练，准确率可以被进一步提升。仿真和神经网络预测之间的误差会被进一步减小。</a:t>
            </a:r>
            <a:endParaRPr lang="zh-CN" altLang="en-US"/>
          </a:p>
        </p:txBody>
      </p:sp>
      <p:pic>
        <p:nvPicPr>
          <p:cNvPr id="2" name="图片 1"/>
          <p:cNvPicPr>
            <a:picLocks noChangeAspect="1"/>
          </p:cNvPicPr>
          <p:nvPr/>
        </p:nvPicPr>
        <p:blipFill>
          <a:blip r:embed="rId8"/>
          <a:stretch>
            <a:fillRect/>
          </a:stretch>
        </p:blipFill>
        <p:spPr>
          <a:xfrm>
            <a:off x="671195" y="2628900"/>
            <a:ext cx="5756275" cy="3559175"/>
          </a:xfrm>
          <a:prstGeom prst="rect">
            <a:avLst/>
          </a:prstGeom>
        </p:spPr>
      </p:pic>
    </p:spTree>
    <p:custDataLst>
      <p:tags r:id="rId9"/>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1"/>
            </p:custDataLst>
          </p:nvPr>
        </p:nvSpPr>
        <p:spPr>
          <a:xfrm rot="5400000">
            <a:off x="5006340" y="-5004435"/>
            <a:ext cx="2180590" cy="12192000"/>
          </a:xfrm>
          <a:prstGeom prst="rect">
            <a:avLst/>
          </a:prstGeom>
          <a:gradFill>
            <a:gsLst>
              <a:gs pos="100000">
                <a:srgbClr val="70B6FF">
                  <a:alpha val="100000"/>
                </a:srgbClr>
              </a:gs>
              <a:gs pos="9000">
                <a:schemeClr val="accent1"/>
              </a:gs>
              <a:gs pos="100000">
                <a:schemeClr val="accent1">
                  <a:lumMod val="20000"/>
                  <a:lumOff val="80000"/>
                </a:schemeClr>
              </a:gs>
            </a:gsLst>
            <a:lin ang="10800000" scaled="0"/>
          </a:gra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p>
        </p:txBody>
      </p:sp>
      <p:sp>
        <p:nvSpPr>
          <p:cNvPr id="11" name="圆角矩形 10"/>
          <p:cNvSpPr/>
          <p:nvPr>
            <p:custDataLst>
              <p:tags r:id="rId2"/>
            </p:custDataLst>
          </p:nvPr>
        </p:nvSpPr>
        <p:spPr>
          <a:xfrm>
            <a:off x="2853055" y="294640"/>
            <a:ext cx="6630035" cy="686435"/>
          </a:xfrm>
          <a:prstGeom prst="roundRect">
            <a:avLst>
              <a:gd name="adj" fmla="val 50000"/>
            </a:avLst>
          </a:prstGeom>
          <a:gradFill>
            <a:gsLst>
              <a:gs pos="100000">
                <a:schemeClr val="bg1">
                  <a:alpha val="100000"/>
                </a:schemeClr>
              </a:gs>
              <a:gs pos="0">
                <a:schemeClr val="bg1">
                  <a:alpha val="100000"/>
                </a:schemeClr>
              </a:gs>
            </a:gsLst>
            <a:lin ang="10800000" scaled="0"/>
          </a:gradFill>
          <a:ln>
            <a:noFill/>
          </a:ln>
          <a:effectLst>
            <a:outerShdw blurRad="368300" dist="165100" dir="2700000" algn="tl" rotWithShape="0">
              <a:schemeClr val="accent1">
                <a:lumMod val="75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nvGrpSpPr>
          <p:cNvPr id="13" name="组合 12"/>
          <p:cNvGrpSpPr/>
          <p:nvPr>
            <p:custDataLst>
              <p:tags r:id="rId3"/>
            </p:custDataLst>
          </p:nvPr>
        </p:nvGrpSpPr>
        <p:grpSpPr>
          <a:xfrm>
            <a:off x="8926195" y="981075"/>
            <a:ext cx="234950" cy="226695"/>
            <a:chOff x="1762" y="4507"/>
            <a:chExt cx="448" cy="432"/>
          </a:xfrm>
        </p:grpSpPr>
        <p:sp>
          <p:nvSpPr>
            <p:cNvPr id="14" name="椭圆 13"/>
            <p:cNvSpPr/>
            <p:nvPr>
              <p:custDataLst>
                <p:tags r:id="rId4"/>
              </p:custDataLst>
            </p:nvPr>
          </p:nvSpPr>
          <p:spPr>
            <a:xfrm>
              <a:off x="1762" y="4507"/>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cxnSp>
          <p:nvCxnSpPr>
            <p:cNvPr id="16" name="直接连接符 15"/>
            <p:cNvCxnSpPr/>
            <p:nvPr>
              <p:custDataLst>
                <p:tags r:id="rId5"/>
              </p:custDataLst>
            </p:nvPr>
          </p:nvCxnSpPr>
          <p:spPr>
            <a:xfrm>
              <a:off x="2102" y="4845"/>
              <a:ext cx="108" cy="9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custDataLst>
              <p:tags r:id="rId6"/>
            </p:custDataLst>
          </p:nvPr>
        </p:nvSpPr>
        <p:spPr>
          <a:xfrm>
            <a:off x="3270250" y="300355"/>
            <a:ext cx="5335270" cy="680720"/>
          </a:xfrm>
          <a:prstGeom prst="rect">
            <a:avLst/>
          </a:prstGeom>
        </p:spPr>
        <p:txBody>
          <a:bodyPr vert="horz" lIns="90000" tIns="46800" rIns="90000" bIns="46800" rtlCol="0" anchor="ctr" anchorCtr="0">
            <a:normAutofit/>
          </a:bodyPr>
          <a:lstStyle>
            <a:defPPr>
              <a:defRPr lang="zh-CN"/>
            </a:defPPr>
            <a:lvl1pPr fontAlgn="auto">
              <a:lnSpc>
                <a:spcPct val="100000"/>
              </a:lnSpc>
              <a:spcBef>
                <a:spcPct val="0"/>
              </a:spcBef>
              <a:buNone/>
              <a:defRPr sz="2400" b="1" u="none" strike="noStrike" cap="none" spc="0" normalizeH="0" baseline="0">
                <a:solidFill>
                  <a:schemeClr val="tx2"/>
                </a:solidFill>
                <a:uFillTx/>
                <a:latin typeface="+mj-lt"/>
                <a:ea typeface="+mj-ea"/>
                <a:cs typeface="+mj-cs"/>
              </a:defRPr>
            </a:lvl1pPr>
          </a:lstStyle>
          <a:p>
            <a:pPr algn="ctr"/>
            <a:r>
              <a:rPr lang="zh-CN" altLang="en-US">
                <a:solidFill>
                  <a:schemeClr val="accent1">
                    <a:lumMod val="50000"/>
                  </a:schemeClr>
                </a:solidFill>
                <a:latin typeface="Arial" panose="020B0604020202020204" pitchFamily="34" charset="0"/>
                <a:ea typeface="微软雅黑" panose="020B0503020204020204" charset="-122"/>
              </a:rPr>
              <a:t>模型预测准确度评估</a:t>
            </a:r>
            <a:endParaRPr lang="zh-CN" altLang="en-US">
              <a:solidFill>
                <a:schemeClr val="accent1">
                  <a:lumMod val="50000"/>
                </a:schemeClr>
              </a:solidFill>
              <a:latin typeface="Arial" panose="020B0604020202020204" pitchFamily="34" charset="0"/>
              <a:ea typeface="微软雅黑" panose="020B0503020204020204" charset="-122"/>
            </a:endParaRPr>
          </a:p>
        </p:txBody>
      </p:sp>
      <p:sp>
        <p:nvSpPr>
          <p:cNvPr id="4" name="文本框 3"/>
          <p:cNvSpPr txBox="1"/>
          <p:nvPr>
            <p:custDataLst>
              <p:tags r:id="rId7"/>
            </p:custDataLst>
          </p:nvPr>
        </p:nvSpPr>
        <p:spPr>
          <a:xfrm>
            <a:off x="3463290" y="940435"/>
            <a:ext cx="5265420" cy="1688465"/>
          </a:xfrm>
          <a:prstGeom prst="rect">
            <a:avLst/>
          </a:prstGeom>
        </p:spPr>
        <p:txBody>
          <a:bodyPr vert="horz" lIns="90000" tIns="46800" rIns="90000" bIns="46800" rtlCol="0" anchor="t" anchorCtr="0">
            <a:normAutofit/>
          </a:bodyPr>
          <a:lstStyle>
            <a:defPPr>
              <a:defRPr lang="zh-CN"/>
            </a:defPPr>
            <a:lvl1pPr algn="ctr" fontAlgn="auto">
              <a:lnSpc>
                <a:spcPct val="160000"/>
              </a:lnSpc>
              <a:spcBef>
                <a:spcPct val="0"/>
              </a:spcBef>
              <a:buNone/>
              <a:defRPr sz="1600" b="0" u="none" strike="noStrike" cap="none" spc="0" normalizeH="0" baseline="0">
                <a:solidFill>
                  <a:schemeClr val="bg2"/>
                </a:solidFill>
                <a:uFillTx/>
                <a:latin typeface="+mj-lt"/>
                <a:ea typeface="+mj-ea"/>
                <a:cs typeface="+mj-cs"/>
              </a:defRPr>
            </a:lvl1pPr>
          </a:lstStyle>
          <a:p>
            <a:pPr algn="l"/>
            <a:r>
              <a:rPr lang="zh-CN" sz="2000" dirty="0">
                <a:solidFill>
                  <a:schemeClr val="bg1"/>
                </a:solidFill>
                <a:latin typeface="Arial" panose="020B0604020202020204" pitchFamily="34" charset="0"/>
                <a:ea typeface="微软雅黑" panose="020B0503020204020204" charset="-122"/>
              </a:rPr>
              <a:t>对比预测的吸收率曲线和数据集内的仿真曲线</a:t>
            </a:r>
            <a:endParaRPr lang="en-US" altLang="zh-CN" sz="2000" dirty="0">
              <a:solidFill>
                <a:schemeClr val="bg1"/>
              </a:solidFill>
              <a:latin typeface="Arial" panose="020B0604020202020204" pitchFamily="34" charset="0"/>
              <a:ea typeface="微软雅黑" panose="020B0503020204020204" charset="-122"/>
            </a:endParaRPr>
          </a:p>
        </p:txBody>
      </p:sp>
      <p:sp>
        <p:nvSpPr>
          <p:cNvPr id="6" name="文本框 5"/>
          <p:cNvSpPr txBox="1"/>
          <p:nvPr/>
        </p:nvSpPr>
        <p:spPr>
          <a:xfrm>
            <a:off x="7060565" y="3546475"/>
            <a:ext cx="4164965" cy="2273300"/>
          </a:xfrm>
          <a:prstGeom prst="rect">
            <a:avLst/>
          </a:prstGeom>
          <a:noFill/>
        </p:spPr>
        <p:txBody>
          <a:bodyPr wrap="square" rtlCol="0">
            <a:noAutofit/>
          </a:bodyPr>
          <a:p>
            <a:r>
              <a:rPr lang="zh-CN" altLang="en-US"/>
              <a:t>由图可知</a:t>
            </a:r>
            <a:r>
              <a:rPr lang="en-US" altLang="zh-CN"/>
              <a:t>:</a:t>
            </a:r>
            <a:endParaRPr lang="zh-CN" altLang="en-US"/>
          </a:p>
          <a:p>
            <a:r>
              <a:rPr lang="zh-CN" altLang="en-US"/>
              <a:t>神经网络在</a:t>
            </a:r>
            <a:r>
              <a:rPr lang="en-US" altLang="zh-CN"/>
              <a:t>1000nm-2000nm</a:t>
            </a:r>
            <a:r>
              <a:rPr lang="zh-CN" altLang="en-US"/>
              <a:t>的预测效果要高于</a:t>
            </a:r>
            <a:r>
              <a:rPr lang="en-US" altLang="zh-CN"/>
              <a:t>2000nm</a:t>
            </a:r>
            <a:r>
              <a:rPr lang="zh-CN" altLang="en-US"/>
              <a:t>到</a:t>
            </a:r>
            <a:r>
              <a:rPr lang="en-US" altLang="zh-CN"/>
              <a:t>4000nm</a:t>
            </a:r>
            <a:r>
              <a:rPr lang="zh-CN" altLang="en-US"/>
              <a:t>。</a:t>
            </a:r>
            <a:endParaRPr lang="zh-CN" altLang="en-US"/>
          </a:p>
          <a:p>
            <a:r>
              <a:rPr lang="zh-CN" altLang="en-US"/>
              <a:t>因此在后面进行结构参数的优化时主要集中于</a:t>
            </a:r>
            <a:r>
              <a:rPr lang="en-US" altLang="zh-CN"/>
              <a:t>1000nm-2000nm</a:t>
            </a:r>
            <a:r>
              <a:rPr lang="zh-CN" altLang="en-US"/>
              <a:t>波段范围的结构参数优化。</a:t>
            </a:r>
            <a:endParaRPr lang="zh-CN" altLang="en-US"/>
          </a:p>
        </p:txBody>
      </p:sp>
      <p:pic>
        <p:nvPicPr>
          <p:cNvPr id="5" name="图片 4"/>
          <p:cNvPicPr>
            <a:picLocks noChangeAspect="1"/>
          </p:cNvPicPr>
          <p:nvPr/>
        </p:nvPicPr>
        <p:blipFill>
          <a:blip r:embed="rId8"/>
          <a:stretch>
            <a:fillRect/>
          </a:stretch>
        </p:blipFill>
        <p:spPr>
          <a:xfrm>
            <a:off x="334645" y="2629535"/>
            <a:ext cx="6229350" cy="3917950"/>
          </a:xfrm>
          <a:prstGeom prst="rect">
            <a:avLst/>
          </a:prstGeom>
        </p:spPr>
      </p:pic>
    </p:spTree>
    <p:custDataLst>
      <p:tags r:id="rId9"/>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1"/>
            </p:custDataLst>
          </p:nvPr>
        </p:nvSpPr>
        <p:spPr>
          <a:xfrm rot="5400000">
            <a:off x="5169535" y="-5168265"/>
            <a:ext cx="1853565" cy="12192000"/>
          </a:xfrm>
          <a:prstGeom prst="rect">
            <a:avLst/>
          </a:prstGeom>
          <a:gradFill>
            <a:gsLst>
              <a:gs pos="100000">
                <a:srgbClr val="70B6FF">
                  <a:alpha val="100000"/>
                </a:srgbClr>
              </a:gs>
              <a:gs pos="9000">
                <a:schemeClr val="accent1"/>
              </a:gs>
              <a:gs pos="100000">
                <a:schemeClr val="accent1">
                  <a:lumMod val="20000"/>
                  <a:lumOff val="80000"/>
                </a:schemeClr>
              </a:gs>
            </a:gsLst>
            <a:lin ang="10800000" scaled="0"/>
          </a:gra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p>
        </p:txBody>
      </p:sp>
      <p:sp>
        <p:nvSpPr>
          <p:cNvPr id="11" name="圆角矩形 10"/>
          <p:cNvSpPr/>
          <p:nvPr>
            <p:custDataLst>
              <p:tags r:id="rId2"/>
            </p:custDataLst>
          </p:nvPr>
        </p:nvSpPr>
        <p:spPr>
          <a:xfrm>
            <a:off x="2853055" y="294640"/>
            <a:ext cx="6630035" cy="686435"/>
          </a:xfrm>
          <a:prstGeom prst="roundRect">
            <a:avLst>
              <a:gd name="adj" fmla="val 50000"/>
            </a:avLst>
          </a:prstGeom>
          <a:gradFill>
            <a:gsLst>
              <a:gs pos="100000">
                <a:schemeClr val="bg1">
                  <a:alpha val="100000"/>
                </a:schemeClr>
              </a:gs>
              <a:gs pos="0">
                <a:schemeClr val="bg1">
                  <a:alpha val="100000"/>
                </a:schemeClr>
              </a:gs>
            </a:gsLst>
            <a:lin ang="10800000" scaled="0"/>
          </a:gradFill>
          <a:ln>
            <a:noFill/>
          </a:ln>
          <a:effectLst>
            <a:outerShdw blurRad="368300" dist="165100" dir="2700000" algn="tl" rotWithShape="0">
              <a:schemeClr val="accent1">
                <a:lumMod val="75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nvGrpSpPr>
          <p:cNvPr id="13" name="组合 12"/>
          <p:cNvGrpSpPr/>
          <p:nvPr>
            <p:custDataLst>
              <p:tags r:id="rId3"/>
            </p:custDataLst>
          </p:nvPr>
        </p:nvGrpSpPr>
        <p:grpSpPr>
          <a:xfrm>
            <a:off x="8926195" y="981075"/>
            <a:ext cx="234950" cy="226695"/>
            <a:chOff x="1762" y="4507"/>
            <a:chExt cx="448" cy="432"/>
          </a:xfrm>
        </p:grpSpPr>
        <p:sp>
          <p:nvSpPr>
            <p:cNvPr id="14" name="椭圆 13"/>
            <p:cNvSpPr/>
            <p:nvPr>
              <p:custDataLst>
                <p:tags r:id="rId4"/>
              </p:custDataLst>
            </p:nvPr>
          </p:nvSpPr>
          <p:spPr>
            <a:xfrm>
              <a:off x="1762" y="4507"/>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cxnSp>
          <p:nvCxnSpPr>
            <p:cNvPr id="16" name="直接连接符 15"/>
            <p:cNvCxnSpPr/>
            <p:nvPr>
              <p:custDataLst>
                <p:tags r:id="rId5"/>
              </p:custDataLst>
            </p:nvPr>
          </p:nvCxnSpPr>
          <p:spPr>
            <a:xfrm>
              <a:off x="2102" y="4845"/>
              <a:ext cx="108" cy="9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custDataLst>
              <p:tags r:id="rId6"/>
            </p:custDataLst>
          </p:nvPr>
        </p:nvSpPr>
        <p:spPr>
          <a:xfrm>
            <a:off x="3270250" y="300355"/>
            <a:ext cx="5335270" cy="680720"/>
          </a:xfrm>
          <a:prstGeom prst="rect">
            <a:avLst/>
          </a:prstGeom>
        </p:spPr>
        <p:txBody>
          <a:bodyPr vert="horz" lIns="90000" tIns="46800" rIns="90000" bIns="46800" rtlCol="0" anchor="ctr" anchorCtr="0">
            <a:normAutofit/>
          </a:bodyPr>
          <a:lstStyle>
            <a:defPPr>
              <a:defRPr lang="zh-CN"/>
            </a:defPPr>
            <a:lvl1pPr fontAlgn="auto">
              <a:lnSpc>
                <a:spcPct val="100000"/>
              </a:lnSpc>
              <a:spcBef>
                <a:spcPct val="0"/>
              </a:spcBef>
              <a:buNone/>
              <a:defRPr sz="2400" b="1" u="none" strike="noStrike" cap="none" spc="0" normalizeH="0" baseline="0">
                <a:solidFill>
                  <a:schemeClr val="tx2"/>
                </a:solidFill>
                <a:uFillTx/>
                <a:latin typeface="+mj-lt"/>
                <a:ea typeface="+mj-ea"/>
                <a:cs typeface="+mj-cs"/>
              </a:defRPr>
            </a:lvl1pPr>
          </a:lstStyle>
          <a:p>
            <a:pPr algn="ctr"/>
            <a:r>
              <a:rPr lang="en-US" altLang="zh-CN">
                <a:solidFill>
                  <a:schemeClr val="accent1">
                    <a:lumMod val="50000"/>
                  </a:schemeClr>
                </a:solidFill>
                <a:latin typeface="Arial" panose="020B0604020202020204" pitchFamily="34" charset="0"/>
                <a:ea typeface="微软雅黑" panose="020B0503020204020204" charset="-122"/>
              </a:rPr>
              <a:t>PSO</a:t>
            </a:r>
            <a:r>
              <a:rPr lang="zh-CN" altLang="en-US">
                <a:solidFill>
                  <a:schemeClr val="accent1">
                    <a:lumMod val="50000"/>
                  </a:schemeClr>
                </a:solidFill>
                <a:latin typeface="Arial" panose="020B0604020202020204" pitchFamily="34" charset="0"/>
                <a:ea typeface="微软雅黑" panose="020B0503020204020204" charset="-122"/>
              </a:rPr>
              <a:t>算法结构参数输出</a:t>
            </a:r>
            <a:r>
              <a:rPr lang="en-US" altLang="zh-CN">
                <a:solidFill>
                  <a:schemeClr val="accent1">
                    <a:lumMod val="50000"/>
                  </a:schemeClr>
                </a:solidFill>
                <a:latin typeface="Arial" panose="020B0604020202020204" pitchFamily="34" charset="0"/>
                <a:ea typeface="微软雅黑" panose="020B0503020204020204" charset="-122"/>
              </a:rPr>
              <a:t>(</a:t>
            </a:r>
            <a:r>
              <a:rPr lang="zh-CN" altLang="en-US">
                <a:solidFill>
                  <a:schemeClr val="accent1">
                    <a:lumMod val="50000"/>
                  </a:schemeClr>
                </a:solidFill>
                <a:latin typeface="Arial" panose="020B0604020202020204" pitchFamily="34" charset="0"/>
                <a:ea typeface="微软雅黑" panose="020B0503020204020204" charset="-122"/>
              </a:rPr>
              <a:t>优化目标设置</a:t>
            </a:r>
            <a:r>
              <a:rPr lang="en-US" altLang="zh-CN">
                <a:solidFill>
                  <a:schemeClr val="accent1">
                    <a:lumMod val="50000"/>
                  </a:schemeClr>
                </a:solidFill>
                <a:latin typeface="Arial" panose="020B0604020202020204" pitchFamily="34" charset="0"/>
                <a:ea typeface="微软雅黑" panose="020B0503020204020204" charset="-122"/>
              </a:rPr>
              <a:t>)</a:t>
            </a:r>
            <a:endParaRPr lang="en-US" altLang="zh-CN">
              <a:solidFill>
                <a:schemeClr val="accent1">
                  <a:lumMod val="50000"/>
                </a:schemeClr>
              </a:solidFill>
              <a:latin typeface="Arial" panose="020B0604020202020204" pitchFamily="34" charset="0"/>
              <a:ea typeface="微软雅黑" panose="020B0503020204020204" charset="-122"/>
            </a:endParaRPr>
          </a:p>
        </p:txBody>
      </p:sp>
      <p:sp>
        <p:nvSpPr>
          <p:cNvPr id="4" name="文本框 3"/>
          <p:cNvSpPr txBox="1"/>
          <p:nvPr>
            <p:custDataLst>
              <p:tags r:id="rId7"/>
            </p:custDataLst>
          </p:nvPr>
        </p:nvSpPr>
        <p:spPr>
          <a:xfrm>
            <a:off x="1672590" y="981075"/>
            <a:ext cx="9999345" cy="1688465"/>
          </a:xfrm>
          <a:prstGeom prst="rect">
            <a:avLst/>
          </a:prstGeom>
        </p:spPr>
        <p:txBody>
          <a:bodyPr vert="horz" lIns="90000" tIns="46800" rIns="90000" bIns="46800" rtlCol="0" anchor="t" anchorCtr="0">
            <a:normAutofit/>
          </a:bodyPr>
          <a:lstStyle>
            <a:defPPr>
              <a:defRPr lang="zh-CN"/>
            </a:defPPr>
            <a:lvl1pPr algn="ctr" fontAlgn="auto">
              <a:lnSpc>
                <a:spcPct val="160000"/>
              </a:lnSpc>
              <a:spcBef>
                <a:spcPct val="0"/>
              </a:spcBef>
              <a:buNone/>
              <a:defRPr sz="1600" b="0" u="none" strike="noStrike" cap="none" spc="0" normalizeH="0" baseline="0">
                <a:solidFill>
                  <a:schemeClr val="bg2"/>
                </a:solidFill>
                <a:uFillTx/>
                <a:latin typeface="+mj-lt"/>
                <a:ea typeface="+mj-ea"/>
                <a:cs typeface="+mj-cs"/>
              </a:defRPr>
            </a:lvl1pPr>
          </a:lstStyle>
          <a:p>
            <a:pPr algn="l"/>
            <a:r>
              <a:rPr lang="zh-CN" altLang="en-US" sz="2000" dirty="0">
                <a:solidFill>
                  <a:schemeClr val="bg1"/>
                </a:solidFill>
                <a:latin typeface="Arial" panose="020B0604020202020204" pitchFamily="34" charset="0"/>
                <a:ea typeface="微软雅黑" panose="020B0503020204020204" charset="-122"/>
              </a:rPr>
              <a:t>利用粒子群算法改变结构参数</a:t>
            </a:r>
            <a:r>
              <a:rPr lang="en-US" altLang="zh-CN" sz="2000" dirty="0">
                <a:solidFill>
                  <a:schemeClr val="bg1"/>
                </a:solidFill>
                <a:latin typeface="Arial" panose="020B0604020202020204" pitchFamily="34" charset="0"/>
                <a:ea typeface="微软雅黑" panose="020B0503020204020204" charset="-122"/>
              </a:rPr>
              <a:t>，</a:t>
            </a:r>
            <a:r>
              <a:rPr lang="zh-CN" altLang="en-US" sz="2000" dirty="0">
                <a:solidFill>
                  <a:schemeClr val="bg1"/>
                </a:solidFill>
                <a:latin typeface="Arial" panose="020B0604020202020204" pitchFamily="34" charset="0"/>
                <a:ea typeface="微软雅黑" panose="020B0503020204020204" charset="-122"/>
              </a:rPr>
              <a:t>结合神经网络的预测所找到的全局最优的</a:t>
            </a:r>
            <a:r>
              <a:rPr lang="zh-CN" altLang="en-US" sz="2000" dirty="0">
                <a:solidFill>
                  <a:schemeClr val="bg1"/>
                </a:solidFill>
                <a:latin typeface="Arial" panose="020B0604020202020204" pitchFamily="34" charset="0"/>
                <a:ea typeface="微软雅黑" panose="020B0503020204020204" charset="-122"/>
              </a:rPr>
              <a:t>结构参数</a:t>
            </a:r>
            <a:endParaRPr lang="zh-CN" altLang="en-US" sz="2000" dirty="0">
              <a:solidFill>
                <a:schemeClr val="bg1"/>
              </a:solidFill>
              <a:latin typeface="Arial" panose="020B0604020202020204" pitchFamily="34" charset="0"/>
              <a:ea typeface="微软雅黑" panose="020B0503020204020204" charset="-122"/>
            </a:endParaRPr>
          </a:p>
        </p:txBody>
      </p:sp>
      <p:pic>
        <p:nvPicPr>
          <p:cNvPr id="6" name="图片 5"/>
          <p:cNvPicPr>
            <a:picLocks noChangeAspect="1"/>
          </p:cNvPicPr>
          <p:nvPr/>
        </p:nvPicPr>
        <p:blipFill>
          <a:blip r:embed="rId8"/>
          <a:stretch>
            <a:fillRect/>
          </a:stretch>
        </p:blipFill>
        <p:spPr>
          <a:xfrm>
            <a:off x="663575" y="1854835"/>
            <a:ext cx="5782310" cy="4996815"/>
          </a:xfrm>
          <a:prstGeom prst="rect">
            <a:avLst/>
          </a:prstGeom>
        </p:spPr>
      </p:pic>
      <p:sp>
        <p:nvSpPr>
          <p:cNvPr id="7" name="文本框 6"/>
          <p:cNvSpPr txBox="1"/>
          <p:nvPr/>
        </p:nvSpPr>
        <p:spPr>
          <a:xfrm>
            <a:off x="7130415" y="2520315"/>
            <a:ext cx="4389120" cy="2924810"/>
          </a:xfrm>
          <a:prstGeom prst="rect">
            <a:avLst/>
          </a:prstGeom>
          <a:noFill/>
        </p:spPr>
        <p:txBody>
          <a:bodyPr wrap="square" rtlCol="0">
            <a:noAutofit/>
          </a:bodyPr>
          <a:p>
            <a:r>
              <a:rPr lang="zh-CN" altLang="en-US" sz="2800"/>
              <a:t>使用</a:t>
            </a:r>
            <a:r>
              <a:rPr lang="en-US" altLang="zh-CN" sz="2800"/>
              <a:t>mask</a:t>
            </a:r>
            <a:r>
              <a:rPr lang="zh-CN" altLang="en-US" sz="2800"/>
              <a:t>来调整所关注的吸收率曲线的区间。调整优化过程中的优化目标方程即可达到对特定波段进行优化的目的</a:t>
            </a:r>
            <a:endParaRPr lang="en-US" altLang="zh-CN" sz="2800"/>
          </a:p>
        </p:txBody>
      </p:sp>
      <p:pic>
        <p:nvPicPr>
          <p:cNvPr id="8" name="图片 7"/>
          <p:cNvPicPr>
            <a:picLocks noChangeAspect="1"/>
          </p:cNvPicPr>
          <p:nvPr/>
        </p:nvPicPr>
        <p:blipFill>
          <a:blip r:embed="rId9"/>
          <a:stretch>
            <a:fillRect/>
          </a:stretch>
        </p:blipFill>
        <p:spPr>
          <a:xfrm>
            <a:off x="6543675" y="5201285"/>
            <a:ext cx="5374640" cy="512445"/>
          </a:xfrm>
          <a:prstGeom prst="rect">
            <a:avLst/>
          </a:prstGeom>
        </p:spPr>
      </p:pic>
    </p:spTree>
    <p:custDataLst>
      <p:tags r:id="rId10"/>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1"/>
            </p:custDataLst>
          </p:nvPr>
        </p:nvSpPr>
        <p:spPr>
          <a:xfrm rot="5400000">
            <a:off x="5169535" y="-5168265"/>
            <a:ext cx="1853565" cy="12192000"/>
          </a:xfrm>
          <a:prstGeom prst="rect">
            <a:avLst/>
          </a:prstGeom>
          <a:gradFill>
            <a:gsLst>
              <a:gs pos="100000">
                <a:srgbClr val="70B6FF">
                  <a:alpha val="100000"/>
                </a:srgbClr>
              </a:gs>
              <a:gs pos="9000">
                <a:schemeClr val="accent1"/>
              </a:gs>
              <a:gs pos="100000">
                <a:schemeClr val="accent1">
                  <a:lumMod val="20000"/>
                  <a:lumOff val="80000"/>
                </a:schemeClr>
              </a:gs>
            </a:gsLst>
            <a:lin ang="10800000" scaled="0"/>
          </a:gra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p>
        </p:txBody>
      </p:sp>
      <p:sp>
        <p:nvSpPr>
          <p:cNvPr id="11" name="圆角矩形 10"/>
          <p:cNvSpPr/>
          <p:nvPr>
            <p:custDataLst>
              <p:tags r:id="rId2"/>
            </p:custDataLst>
          </p:nvPr>
        </p:nvSpPr>
        <p:spPr>
          <a:xfrm>
            <a:off x="2853055" y="294640"/>
            <a:ext cx="6630035" cy="686435"/>
          </a:xfrm>
          <a:prstGeom prst="roundRect">
            <a:avLst>
              <a:gd name="adj" fmla="val 50000"/>
            </a:avLst>
          </a:prstGeom>
          <a:gradFill>
            <a:gsLst>
              <a:gs pos="100000">
                <a:schemeClr val="bg1">
                  <a:alpha val="100000"/>
                </a:schemeClr>
              </a:gs>
              <a:gs pos="0">
                <a:schemeClr val="bg1">
                  <a:alpha val="100000"/>
                </a:schemeClr>
              </a:gs>
            </a:gsLst>
            <a:lin ang="10800000" scaled="0"/>
          </a:gradFill>
          <a:ln>
            <a:noFill/>
          </a:ln>
          <a:effectLst>
            <a:outerShdw blurRad="368300" dist="165100" dir="2700000" algn="tl" rotWithShape="0">
              <a:schemeClr val="accent1">
                <a:lumMod val="75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nvGrpSpPr>
          <p:cNvPr id="13" name="组合 12"/>
          <p:cNvGrpSpPr/>
          <p:nvPr>
            <p:custDataLst>
              <p:tags r:id="rId3"/>
            </p:custDataLst>
          </p:nvPr>
        </p:nvGrpSpPr>
        <p:grpSpPr>
          <a:xfrm>
            <a:off x="8926195" y="981075"/>
            <a:ext cx="234950" cy="226695"/>
            <a:chOff x="1762" y="4507"/>
            <a:chExt cx="448" cy="432"/>
          </a:xfrm>
        </p:grpSpPr>
        <p:sp>
          <p:nvSpPr>
            <p:cNvPr id="14" name="椭圆 13"/>
            <p:cNvSpPr/>
            <p:nvPr>
              <p:custDataLst>
                <p:tags r:id="rId4"/>
              </p:custDataLst>
            </p:nvPr>
          </p:nvSpPr>
          <p:spPr>
            <a:xfrm>
              <a:off x="1762" y="4507"/>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cxnSp>
          <p:nvCxnSpPr>
            <p:cNvPr id="16" name="直接连接符 15"/>
            <p:cNvCxnSpPr/>
            <p:nvPr>
              <p:custDataLst>
                <p:tags r:id="rId5"/>
              </p:custDataLst>
            </p:nvPr>
          </p:nvCxnSpPr>
          <p:spPr>
            <a:xfrm>
              <a:off x="2102" y="4845"/>
              <a:ext cx="108" cy="9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custDataLst>
              <p:tags r:id="rId6"/>
            </p:custDataLst>
          </p:nvPr>
        </p:nvSpPr>
        <p:spPr>
          <a:xfrm>
            <a:off x="3270250" y="300355"/>
            <a:ext cx="5335270" cy="680720"/>
          </a:xfrm>
          <a:prstGeom prst="rect">
            <a:avLst/>
          </a:prstGeom>
        </p:spPr>
        <p:txBody>
          <a:bodyPr vert="horz" lIns="90000" tIns="46800" rIns="90000" bIns="46800" rtlCol="0" anchor="ctr" anchorCtr="0">
            <a:normAutofit/>
          </a:bodyPr>
          <a:lstStyle>
            <a:defPPr>
              <a:defRPr lang="zh-CN"/>
            </a:defPPr>
            <a:lvl1pPr fontAlgn="auto">
              <a:lnSpc>
                <a:spcPct val="100000"/>
              </a:lnSpc>
              <a:spcBef>
                <a:spcPct val="0"/>
              </a:spcBef>
              <a:buNone/>
              <a:defRPr sz="2400" b="1" u="none" strike="noStrike" cap="none" spc="0" normalizeH="0" baseline="0">
                <a:solidFill>
                  <a:schemeClr val="tx2"/>
                </a:solidFill>
                <a:uFillTx/>
                <a:latin typeface="+mj-lt"/>
                <a:ea typeface="+mj-ea"/>
                <a:cs typeface="+mj-cs"/>
              </a:defRPr>
            </a:lvl1pPr>
          </a:lstStyle>
          <a:p>
            <a:pPr algn="ctr"/>
            <a:r>
              <a:rPr lang="en-US" altLang="zh-CN">
                <a:solidFill>
                  <a:schemeClr val="accent1">
                    <a:lumMod val="50000"/>
                  </a:schemeClr>
                </a:solidFill>
                <a:latin typeface="Arial" panose="020B0604020202020204" pitchFamily="34" charset="0"/>
                <a:ea typeface="微软雅黑" panose="020B0503020204020204" charset="-122"/>
              </a:rPr>
              <a:t>PSO</a:t>
            </a:r>
            <a:r>
              <a:rPr lang="zh-CN" altLang="en-US">
                <a:solidFill>
                  <a:schemeClr val="accent1">
                    <a:lumMod val="50000"/>
                  </a:schemeClr>
                </a:solidFill>
                <a:latin typeface="Arial" panose="020B0604020202020204" pitchFamily="34" charset="0"/>
                <a:ea typeface="微软雅黑" panose="020B0503020204020204" charset="-122"/>
              </a:rPr>
              <a:t>算法结构参数输出</a:t>
            </a:r>
            <a:r>
              <a:rPr lang="en-US" altLang="zh-CN">
                <a:solidFill>
                  <a:schemeClr val="accent1">
                    <a:lumMod val="50000"/>
                  </a:schemeClr>
                </a:solidFill>
                <a:latin typeface="Arial" panose="020B0604020202020204" pitchFamily="34" charset="0"/>
                <a:ea typeface="微软雅黑" panose="020B0503020204020204" charset="-122"/>
              </a:rPr>
              <a:t>(</a:t>
            </a:r>
            <a:r>
              <a:rPr lang="zh-CN" altLang="en-US">
                <a:solidFill>
                  <a:schemeClr val="accent1">
                    <a:lumMod val="50000"/>
                  </a:schemeClr>
                </a:solidFill>
                <a:latin typeface="Arial" panose="020B0604020202020204" pitchFamily="34" charset="0"/>
                <a:ea typeface="微软雅黑" panose="020B0503020204020204" charset="-122"/>
              </a:rPr>
              <a:t>宽带优化</a:t>
            </a:r>
            <a:r>
              <a:rPr lang="en-US" altLang="zh-CN">
                <a:solidFill>
                  <a:schemeClr val="accent1">
                    <a:lumMod val="50000"/>
                  </a:schemeClr>
                </a:solidFill>
                <a:latin typeface="Arial" panose="020B0604020202020204" pitchFamily="34" charset="0"/>
                <a:ea typeface="微软雅黑" panose="020B0503020204020204" charset="-122"/>
              </a:rPr>
              <a:t>)</a:t>
            </a:r>
            <a:endParaRPr lang="en-US" altLang="zh-CN">
              <a:solidFill>
                <a:schemeClr val="accent1">
                  <a:lumMod val="50000"/>
                </a:schemeClr>
              </a:solidFill>
              <a:latin typeface="Arial" panose="020B0604020202020204" pitchFamily="34" charset="0"/>
              <a:ea typeface="微软雅黑" panose="020B0503020204020204" charset="-122"/>
            </a:endParaRPr>
          </a:p>
        </p:txBody>
      </p:sp>
      <p:sp>
        <p:nvSpPr>
          <p:cNvPr id="4" name="文本框 3"/>
          <p:cNvSpPr txBox="1"/>
          <p:nvPr>
            <p:custDataLst>
              <p:tags r:id="rId7"/>
            </p:custDataLst>
          </p:nvPr>
        </p:nvSpPr>
        <p:spPr>
          <a:xfrm>
            <a:off x="1672590" y="981075"/>
            <a:ext cx="9999345" cy="1688465"/>
          </a:xfrm>
          <a:prstGeom prst="rect">
            <a:avLst/>
          </a:prstGeom>
        </p:spPr>
        <p:txBody>
          <a:bodyPr vert="horz" lIns="90000" tIns="46800" rIns="90000" bIns="46800" rtlCol="0" anchor="t" anchorCtr="0">
            <a:normAutofit/>
          </a:bodyPr>
          <a:lstStyle>
            <a:defPPr>
              <a:defRPr lang="zh-CN"/>
            </a:defPPr>
            <a:lvl1pPr algn="ctr" fontAlgn="auto">
              <a:lnSpc>
                <a:spcPct val="160000"/>
              </a:lnSpc>
              <a:spcBef>
                <a:spcPct val="0"/>
              </a:spcBef>
              <a:buNone/>
              <a:defRPr sz="1600" b="0" u="none" strike="noStrike" cap="none" spc="0" normalizeH="0" baseline="0">
                <a:solidFill>
                  <a:schemeClr val="bg2"/>
                </a:solidFill>
                <a:uFillTx/>
                <a:latin typeface="+mj-lt"/>
                <a:ea typeface="+mj-ea"/>
                <a:cs typeface="+mj-cs"/>
              </a:defRPr>
            </a:lvl1pPr>
          </a:lstStyle>
          <a:p>
            <a:pPr algn="l"/>
            <a:r>
              <a:rPr lang="zh-CN" altLang="en-US" sz="2000" dirty="0">
                <a:solidFill>
                  <a:schemeClr val="bg1"/>
                </a:solidFill>
                <a:latin typeface="Arial" panose="020B0604020202020204" pitchFamily="34" charset="0"/>
                <a:ea typeface="微软雅黑" panose="020B0503020204020204" charset="-122"/>
              </a:rPr>
              <a:t>利用粒子群算法改变结构参数</a:t>
            </a:r>
            <a:r>
              <a:rPr lang="en-US" altLang="zh-CN" sz="2000" dirty="0">
                <a:solidFill>
                  <a:schemeClr val="bg1"/>
                </a:solidFill>
                <a:latin typeface="Arial" panose="020B0604020202020204" pitchFamily="34" charset="0"/>
                <a:ea typeface="微软雅黑" panose="020B0503020204020204" charset="-122"/>
              </a:rPr>
              <a:t>，</a:t>
            </a:r>
            <a:r>
              <a:rPr lang="zh-CN" altLang="en-US" sz="2000" dirty="0">
                <a:solidFill>
                  <a:schemeClr val="bg1"/>
                </a:solidFill>
                <a:latin typeface="Arial" panose="020B0604020202020204" pitchFamily="34" charset="0"/>
                <a:ea typeface="微软雅黑" panose="020B0503020204020204" charset="-122"/>
              </a:rPr>
              <a:t>结合神经网络的预测所找到的全局最优的</a:t>
            </a:r>
            <a:r>
              <a:rPr lang="zh-CN" altLang="en-US" sz="2000" dirty="0">
                <a:solidFill>
                  <a:schemeClr val="bg1"/>
                </a:solidFill>
                <a:latin typeface="Arial" panose="020B0604020202020204" pitchFamily="34" charset="0"/>
                <a:ea typeface="微软雅黑" panose="020B0503020204020204" charset="-122"/>
              </a:rPr>
              <a:t>结构参数</a:t>
            </a:r>
            <a:endParaRPr lang="zh-CN" altLang="en-US" sz="2000" dirty="0">
              <a:solidFill>
                <a:schemeClr val="bg1"/>
              </a:solidFill>
              <a:latin typeface="Arial" panose="020B0604020202020204" pitchFamily="34" charset="0"/>
              <a:ea typeface="微软雅黑" panose="020B0503020204020204" charset="-122"/>
            </a:endParaRPr>
          </a:p>
        </p:txBody>
      </p:sp>
      <p:pic>
        <p:nvPicPr>
          <p:cNvPr id="2" name="图片 1"/>
          <p:cNvPicPr>
            <a:picLocks noChangeAspect="1"/>
          </p:cNvPicPr>
          <p:nvPr/>
        </p:nvPicPr>
        <p:blipFill>
          <a:blip r:embed="rId8"/>
          <a:stretch>
            <a:fillRect/>
          </a:stretch>
        </p:blipFill>
        <p:spPr>
          <a:xfrm>
            <a:off x="628015" y="3355975"/>
            <a:ext cx="10776585" cy="981710"/>
          </a:xfrm>
          <a:prstGeom prst="rect">
            <a:avLst/>
          </a:prstGeom>
        </p:spPr>
      </p:pic>
    </p:spTree>
    <p:custDataLst>
      <p:tags r:id="rId9"/>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1"/>
            </p:custDataLst>
          </p:nvPr>
        </p:nvSpPr>
        <p:spPr>
          <a:xfrm rot="5400000">
            <a:off x="5006340" y="-5004435"/>
            <a:ext cx="2180590" cy="12192000"/>
          </a:xfrm>
          <a:prstGeom prst="rect">
            <a:avLst/>
          </a:prstGeom>
          <a:gradFill>
            <a:gsLst>
              <a:gs pos="100000">
                <a:srgbClr val="70B6FF">
                  <a:alpha val="100000"/>
                </a:srgbClr>
              </a:gs>
              <a:gs pos="9000">
                <a:schemeClr val="accent1"/>
              </a:gs>
              <a:gs pos="100000">
                <a:schemeClr val="accent1">
                  <a:lumMod val="20000"/>
                  <a:lumOff val="80000"/>
                </a:schemeClr>
              </a:gs>
            </a:gsLst>
            <a:lin ang="10800000" scaled="0"/>
          </a:gra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p>
        </p:txBody>
      </p:sp>
      <p:sp>
        <p:nvSpPr>
          <p:cNvPr id="11" name="圆角矩形 10"/>
          <p:cNvSpPr/>
          <p:nvPr>
            <p:custDataLst>
              <p:tags r:id="rId2"/>
            </p:custDataLst>
          </p:nvPr>
        </p:nvSpPr>
        <p:spPr>
          <a:xfrm>
            <a:off x="2853055" y="294640"/>
            <a:ext cx="6630035" cy="686435"/>
          </a:xfrm>
          <a:prstGeom prst="roundRect">
            <a:avLst>
              <a:gd name="adj" fmla="val 50000"/>
            </a:avLst>
          </a:prstGeom>
          <a:gradFill>
            <a:gsLst>
              <a:gs pos="100000">
                <a:schemeClr val="bg1">
                  <a:alpha val="100000"/>
                </a:schemeClr>
              </a:gs>
              <a:gs pos="0">
                <a:schemeClr val="bg1">
                  <a:alpha val="100000"/>
                </a:schemeClr>
              </a:gs>
            </a:gsLst>
            <a:lin ang="10800000" scaled="0"/>
          </a:gradFill>
          <a:ln>
            <a:noFill/>
          </a:ln>
          <a:effectLst>
            <a:outerShdw blurRad="368300" dist="165100" dir="2700000" algn="tl" rotWithShape="0">
              <a:schemeClr val="accent1">
                <a:lumMod val="75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nvGrpSpPr>
          <p:cNvPr id="13" name="组合 12"/>
          <p:cNvGrpSpPr/>
          <p:nvPr>
            <p:custDataLst>
              <p:tags r:id="rId3"/>
            </p:custDataLst>
          </p:nvPr>
        </p:nvGrpSpPr>
        <p:grpSpPr>
          <a:xfrm>
            <a:off x="8926195" y="981075"/>
            <a:ext cx="234950" cy="226695"/>
            <a:chOff x="1762" y="4507"/>
            <a:chExt cx="448" cy="432"/>
          </a:xfrm>
        </p:grpSpPr>
        <p:sp>
          <p:nvSpPr>
            <p:cNvPr id="14" name="椭圆 13"/>
            <p:cNvSpPr/>
            <p:nvPr>
              <p:custDataLst>
                <p:tags r:id="rId4"/>
              </p:custDataLst>
            </p:nvPr>
          </p:nvSpPr>
          <p:spPr>
            <a:xfrm>
              <a:off x="1762" y="4507"/>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cxnSp>
          <p:nvCxnSpPr>
            <p:cNvPr id="16" name="直接连接符 15"/>
            <p:cNvCxnSpPr/>
            <p:nvPr>
              <p:custDataLst>
                <p:tags r:id="rId5"/>
              </p:custDataLst>
            </p:nvPr>
          </p:nvCxnSpPr>
          <p:spPr>
            <a:xfrm>
              <a:off x="2102" y="4845"/>
              <a:ext cx="108" cy="9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custDataLst>
              <p:tags r:id="rId6"/>
            </p:custDataLst>
          </p:nvPr>
        </p:nvSpPr>
        <p:spPr>
          <a:xfrm>
            <a:off x="3270250" y="300355"/>
            <a:ext cx="5335270" cy="680720"/>
          </a:xfrm>
          <a:prstGeom prst="rect">
            <a:avLst/>
          </a:prstGeom>
        </p:spPr>
        <p:txBody>
          <a:bodyPr vert="horz" lIns="90000" tIns="46800" rIns="90000" bIns="46800" rtlCol="0" anchor="ctr" anchorCtr="0">
            <a:normAutofit/>
          </a:bodyPr>
          <a:lstStyle>
            <a:defPPr>
              <a:defRPr lang="zh-CN"/>
            </a:defPPr>
            <a:lvl1pPr fontAlgn="auto">
              <a:lnSpc>
                <a:spcPct val="100000"/>
              </a:lnSpc>
              <a:spcBef>
                <a:spcPct val="0"/>
              </a:spcBef>
              <a:buNone/>
              <a:defRPr sz="2400" b="1" u="none" strike="noStrike" cap="none" spc="0" normalizeH="0" baseline="0">
                <a:solidFill>
                  <a:schemeClr val="tx2"/>
                </a:solidFill>
                <a:uFillTx/>
                <a:latin typeface="+mj-lt"/>
                <a:ea typeface="+mj-ea"/>
                <a:cs typeface="+mj-cs"/>
              </a:defRPr>
            </a:lvl1pPr>
          </a:lstStyle>
          <a:p>
            <a:pPr algn="ctr"/>
            <a:r>
              <a:rPr lang="zh-CN" altLang="en-US">
                <a:solidFill>
                  <a:schemeClr val="accent1">
                    <a:lumMod val="50000"/>
                  </a:schemeClr>
                </a:solidFill>
                <a:latin typeface="Arial" panose="020B0604020202020204" pitchFamily="34" charset="0"/>
                <a:ea typeface="微软雅黑" panose="020B0503020204020204" charset="-122"/>
              </a:rPr>
              <a:t>算法优化结构的吸收率评估</a:t>
            </a:r>
            <a:endParaRPr lang="zh-CN" altLang="en-US">
              <a:solidFill>
                <a:schemeClr val="accent1">
                  <a:lumMod val="50000"/>
                </a:schemeClr>
              </a:solidFill>
              <a:latin typeface="Arial" panose="020B0604020202020204" pitchFamily="34" charset="0"/>
              <a:ea typeface="微软雅黑" panose="020B0503020204020204" charset="-122"/>
            </a:endParaRPr>
          </a:p>
        </p:txBody>
      </p:sp>
      <p:sp>
        <p:nvSpPr>
          <p:cNvPr id="4" name="文本框 3"/>
          <p:cNvSpPr txBox="1"/>
          <p:nvPr>
            <p:custDataLst>
              <p:tags r:id="rId7"/>
            </p:custDataLst>
          </p:nvPr>
        </p:nvSpPr>
        <p:spPr>
          <a:xfrm>
            <a:off x="1181100" y="981075"/>
            <a:ext cx="9513570" cy="1688465"/>
          </a:xfrm>
          <a:prstGeom prst="rect">
            <a:avLst/>
          </a:prstGeom>
        </p:spPr>
        <p:txBody>
          <a:bodyPr vert="horz" lIns="90000" tIns="46800" rIns="90000" bIns="46800" rtlCol="0" anchor="t" anchorCtr="0">
            <a:normAutofit/>
          </a:bodyPr>
          <a:lstStyle>
            <a:defPPr>
              <a:defRPr lang="zh-CN"/>
            </a:defPPr>
            <a:lvl1pPr algn="ctr" fontAlgn="auto">
              <a:lnSpc>
                <a:spcPct val="160000"/>
              </a:lnSpc>
              <a:spcBef>
                <a:spcPct val="0"/>
              </a:spcBef>
              <a:buNone/>
              <a:defRPr sz="1600" b="0" u="none" strike="noStrike" cap="none" spc="0" normalizeH="0" baseline="0">
                <a:solidFill>
                  <a:schemeClr val="bg2"/>
                </a:solidFill>
                <a:uFillTx/>
                <a:latin typeface="+mj-lt"/>
                <a:ea typeface="+mj-ea"/>
                <a:cs typeface="+mj-cs"/>
              </a:defRPr>
            </a:lvl1pPr>
          </a:lstStyle>
          <a:p>
            <a:pPr algn="l"/>
            <a:r>
              <a:rPr lang="zh-CN" sz="2000" dirty="0">
                <a:solidFill>
                  <a:schemeClr val="bg1"/>
                </a:solidFill>
                <a:latin typeface="Arial" panose="020B0604020202020204" pitchFamily="34" charset="0"/>
                <a:ea typeface="微软雅黑" panose="020B0503020204020204" charset="-122"/>
              </a:rPr>
              <a:t>评估算法优化出的结构的光谱响应范围以及在响应光谱处的结构的吸收率的大小</a:t>
            </a:r>
            <a:endParaRPr lang="zh-CN" sz="2000" dirty="0">
              <a:solidFill>
                <a:schemeClr val="bg1"/>
              </a:solidFill>
              <a:latin typeface="Arial" panose="020B0604020202020204" pitchFamily="34" charset="0"/>
              <a:ea typeface="微软雅黑" panose="020B0503020204020204" charset="-122"/>
            </a:endParaRPr>
          </a:p>
        </p:txBody>
      </p:sp>
      <p:sp>
        <p:nvSpPr>
          <p:cNvPr id="7" name="文本框 6"/>
          <p:cNvSpPr txBox="1"/>
          <p:nvPr/>
        </p:nvSpPr>
        <p:spPr>
          <a:xfrm>
            <a:off x="1572260" y="5758815"/>
            <a:ext cx="9659620" cy="916940"/>
          </a:xfrm>
          <a:prstGeom prst="rect">
            <a:avLst/>
          </a:prstGeom>
          <a:noFill/>
        </p:spPr>
        <p:txBody>
          <a:bodyPr wrap="square" rtlCol="0">
            <a:noAutofit/>
          </a:bodyPr>
          <a:p>
            <a:r>
              <a:rPr lang="zh-CN" altLang="en-US"/>
              <a:t>从吸收率曲线可以看出等离激元结构在</a:t>
            </a:r>
            <a:r>
              <a:rPr lang="en-US"/>
              <a:t>1000nm</a:t>
            </a:r>
            <a:r>
              <a:rPr lang="zh-CN" altLang="en-US"/>
              <a:t>和</a:t>
            </a:r>
            <a:r>
              <a:rPr lang="en-US" altLang="zh-CN"/>
              <a:t>2000nm</a:t>
            </a:r>
            <a:r>
              <a:rPr lang="zh-CN" altLang="en-US"/>
              <a:t>之间的吸收率基本都达到了</a:t>
            </a:r>
            <a:r>
              <a:rPr lang="en-US" altLang="zh-CN"/>
              <a:t>70%</a:t>
            </a:r>
            <a:r>
              <a:rPr lang="zh-CN" altLang="en-US"/>
              <a:t>以上，算法优化后的等离激元结构起到了增强在某些特定波段的光吸收率的作用。</a:t>
            </a:r>
            <a:endParaRPr lang="zh-CN" altLang="en-US"/>
          </a:p>
        </p:txBody>
      </p:sp>
      <p:pic>
        <p:nvPicPr>
          <p:cNvPr id="6" name="图片 5"/>
          <p:cNvPicPr>
            <a:picLocks noChangeAspect="1"/>
          </p:cNvPicPr>
          <p:nvPr/>
        </p:nvPicPr>
        <p:blipFill>
          <a:blip r:embed="rId8"/>
          <a:stretch>
            <a:fillRect/>
          </a:stretch>
        </p:blipFill>
        <p:spPr>
          <a:xfrm>
            <a:off x="6144895" y="1897380"/>
            <a:ext cx="5975350" cy="3564255"/>
          </a:xfrm>
          <a:prstGeom prst="rect">
            <a:avLst/>
          </a:prstGeom>
        </p:spPr>
      </p:pic>
      <p:pic>
        <p:nvPicPr>
          <p:cNvPr id="5" name="图片 4"/>
          <p:cNvPicPr>
            <a:picLocks noChangeAspect="1"/>
          </p:cNvPicPr>
          <p:nvPr/>
        </p:nvPicPr>
        <p:blipFill>
          <a:blip r:embed="rId9"/>
          <a:stretch>
            <a:fillRect/>
          </a:stretch>
        </p:blipFill>
        <p:spPr>
          <a:xfrm>
            <a:off x="93980" y="1905635"/>
            <a:ext cx="5871210" cy="3556000"/>
          </a:xfrm>
          <a:prstGeom prst="rect">
            <a:avLst/>
          </a:prstGeom>
        </p:spPr>
      </p:pic>
    </p:spTree>
    <p:custDataLst>
      <p:tags r:id="rId10"/>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dirty="0"/>
              <a:t>研究背景</a:t>
            </a:r>
            <a:endParaRPr lang="zh-CN" altLang="en-US" dirty="0"/>
          </a:p>
        </p:txBody>
      </p:sp>
      <p:sp>
        <p:nvSpPr>
          <p:cNvPr id="4" name="文本占位符 3"/>
          <p:cNvSpPr>
            <a:spLocks noGrp="1"/>
          </p:cNvSpPr>
          <p:nvPr>
            <p:ph type="body" idx="1"/>
            <p:custDataLst>
              <p:tags r:id="rId2"/>
            </p:custDataLst>
          </p:nvPr>
        </p:nvSpPr>
        <p:spPr/>
        <p:txBody>
          <a:bodyPr/>
          <a:lstStyle/>
          <a:p>
            <a:r>
              <a:rPr dirty="0"/>
              <a:t>关键词</a:t>
            </a:r>
            <a:r>
              <a:rPr lang="en-US" altLang="zh-CN" dirty="0"/>
              <a:t>：</a:t>
            </a:r>
            <a:r>
              <a:rPr dirty="0"/>
              <a:t>等离激元</a:t>
            </a:r>
            <a:r>
              <a:rPr lang="en-US" altLang="zh-CN" dirty="0"/>
              <a:t>；</a:t>
            </a:r>
            <a:r>
              <a:rPr dirty="0"/>
              <a:t>肖特基二极管</a:t>
            </a:r>
            <a:r>
              <a:rPr lang="en-US" altLang="zh-CN" dirty="0"/>
              <a:t>；</a:t>
            </a:r>
            <a:r>
              <a:rPr dirty="0"/>
              <a:t>算法辅助的结构设计；神经网络预测</a:t>
            </a:r>
            <a:r>
              <a:rPr lang="en-US" altLang="zh-CN" dirty="0"/>
              <a:t>；</a:t>
            </a:r>
            <a:endParaRPr lang="en-US" altLang="zh-CN" dirty="0"/>
          </a:p>
        </p:txBody>
      </p:sp>
      <p:sp>
        <p:nvSpPr>
          <p:cNvPr id="5" name="文本占位符 4"/>
          <p:cNvSpPr>
            <a:spLocks noGrp="1"/>
          </p:cNvSpPr>
          <p:nvPr>
            <p:ph type="body" sz="quarter" idx="14"/>
            <p:custDataLst>
              <p:tags r:id="rId3"/>
            </p:custDataLst>
          </p:nvPr>
        </p:nvSpPr>
        <p:spPr/>
        <p:txBody>
          <a:bodyPr>
            <a:normAutofit/>
          </a:bodyPr>
          <a:lstStyle/>
          <a:p>
            <a:r>
              <a:rPr lang="en-US" altLang="zh-CN" dirty="0"/>
              <a:t>PROGRAM </a:t>
            </a:r>
            <a:r>
              <a:rPr lang="en-US" altLang="zh-CN" dirty="0"/>
              <a:t>REPORT</a:t>
            </a:r>
            <a:endParaRPr lang="en-US" altLang="zh-CN" dirty="0"/>
          </a:p>
        </p:txBody>
      </p:sp>
      <p:sp>
        <p:nvSpPr>
          <p:cNvPr id="6" name="文本框 5"/>
          <p:cNvSpPr txBox="1"/>
          <p:nvPr>
            <p:custDataLst>
              <p:tags r:id="rId4"/>
            </p:custDataLst>
          </p:nvPr>
        </p:nvSpPr>
        <p:spPr>
          <a:xfrm>
            <a:off x="759460" y="1849755"/>
            <a:ext cx="2633980" cy="1341120"/>
          </a:xfrm>
          <a:prstGeom prst="rect">
            <a:avLst/>
          </a:prstGeom>
          <a:noFill/>
          <a:ln>
            <a:noFill/>
          </a:ln>
          <a:effectLst/>
        </p:spPr>
        <p:txBody>
          <a:bodyPr wrap="square" rtlCol="0">
            <a:noAutofit/>
          </a:bodyPr>
          <a:lstStyle/>
          <a:p>
            <a:pPr algn="l"/>
            <a:r>
              <a:rPr lang="en-US" altLang="zh-CN" sz="8800" b="1">
                <a:ln w="25400">
                  <a:noFill/>
                </a:ln>
                <a:solidFill>
                  <a:schemeClr val="bg1"/>
                </a:solidFill>
                <a:uFillTx/>
                <a:latin typeface="Caros Heavy" panose="020B0903030302020204" charset="0"/>
                <a:cs typeface="Caros Heavy" panose="020B0903030302020204" charset="0"/>
                <a:sym typeface="+mn-ea"/>
              </a:rPr>
              <a:t>01</a:t>
            </a:r>
            <a:endParaRPr lang="en-US" altLang="zh-CN" sz="8800" b="1">
              <a:ln w="25400">
                <a:noFill/>
              </a:ln>
              <a:solidFill>
                <a:schemeClr val="bg1"/>
              </a:solidFill>
              <a:uFillTx/>
              <a:latin typeface="Caros Heavy" panose="020B0903030302020204" charset="0"/>
              <a:cs typeface="Caros Heavy" panose="020B0903030302020204" charset="0"/>
              <a:sym typeface="+mn-ea"/>
            </a:endParaRPr>
          </a:p>
        </p:txBody>
      </p:sp>
      <p:sp>
        <p:nvSpPr>
          <p:cNvPr id="7" name="文本框 6"/>
          <p:cNvSpPr txBox="1"/>
          <p:nvPr>
            <p:custDataLst>
              <p:tags r:id="rId5"/>
            </p:custDataLst>
          </p:nvPr>
        </p:nvSpPr>
        <p:spPr>
          <a:xfrm>
            <a:off x="10631170" y="5692140"/>
            <a:ext cx="779780" cy="329565"/>
          </a:xfrm>
          <a:prstGeom prst="wedgeRoundRectCallout">
            <a:avLst>
              <a:gd name="adj1" fmla="val -58306"/>
              <a:gd name="adj2" fmla="val 31695"/>
              <a:gd name="adj3" fmla="val 16667"/>
            </a:avLst>
          </a:prstGeom>
          <a:solidFill>
            <a:schemeClr val="bg1"/>
          </a:solidFill>
        </p:spPr>
        <p:txBody>
          <a:bodyPr wrap="square" rtlCol="0" anchor="ctr" anchorCtr="0"/>
          <a:lstStyle/>
          <a:p>
            <a:pPr algn="ctr">
              <a:lnSpc>
                <a:spcPct val="90000"/>
              </a:lnSpc>
              <a:spcBef>
                <a:spcPts val="0"/>
              </a:spcBef>
              <a:spcAft>
                <a:spcPts val="0"/>
              </a:spcAft>
            </a:pPr>
            <a:r>
              <a:rPr lang="en-US" sz="1400" b="1" cap="all">
                <a:solidFill>
                  <a:schemeClr val="accent1"/>
                </a:solidFill>
                <a:uFillTx/>
                <a:latin typeface="Arial" panose="020B0604020202020204" pitchFamily="34" charset="0"/>
                <a:ea typeface="华文细黑" panose="02010600040101010101" charset="-122"/>
                <a:cs typeface="Arial" panose="020B0604020202020204" pitchFamily="34" charset="0"/>
                <a:sym typeface="+mn-ea"/>
              </a:rPr>
              <a:t>#2024</a:t>
            </a:r>
            <a:endParaRPr lang="en-US" sz="1400" b="1" cap="all">
              <a:solidFill>
                <a:schemeClr val="accent1"/>
              </a:solidFill>
              <a:uFillTx/>
              <a:latin typeface="Arial" panose="020B0604020202020204" pitchFamily="34" charset="0"/>
              <a:ea typeface="华文细黑" panose="02010600040101010101" charset="-122"/>
              <a:cs typeface="Arial" panose="020B0604020202020204" pitchFamily="34" charset="0"/>
              <a:sym typeface="+mn-ea"/>
            </a:endParaRPr>
          </a:p>
        </p:txBody>
      </p:sp>
    </p:spTree>
    <p:custDataLst>
      <p:tags r:id="rId6"/>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1"/>
            </p:custDataLst>
          </p:nvPr>
        </p:nvSpPr>
        <p:spPr>
          <a:xfrm rot="5400000">
            <a:off x="5169535" y="-5168265"/>
            <a:ext cx="1853565" cy="12192000"/>
          </a:xfrm>
          <a:prstGeom prst="rect">
            <a:avLst/>
          </a:prstGeom>
          <a:gradFill>
            <a:gsLst>
              <a:gs pos="100000">
                <a:srgbClr val="70B6FF">
                  <a:alpha val="100000"/>
                </a:srgbClr>
              </a:gs>
              <a:gs pos="9000">
                <a:schemeClr val="accent1"/>
              </a:gs>
              <a:gs pos="100000">
                <a:schemeClr val="accent1">
                  <a:lumMod val="20000"/>
                  <a:lumOff val="80000"/>
                </a:schemeClr>
              </a:gs>
            </a:gsLst>
            <a:lin ang="10800000" scaled="0"/>
          </a:gra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p>
        </p:txBody>
      </p:sp>
      <p:sp>
        <p:nvSpPr>
          <p:cNvPr id="11" name="圆角矩形 10"/>
          <p:cNvSpPr/>
          <p:nvPr>
            <p:custDataLst>
              <p:tags r:id="rId2"/>
            </p:custDataLst>
          </p:nvPr>
        </p:nvSpPr>
        <p:spPr>
          <a:xfrm>
            <a:off x="2853055" y="294640"/>
            <a:ext cx="6630035" cy="686435"/>
          </a:xfrm>
          <a:prstGeom prst="roundRect">
            <a:avLst>
              <a:gd name="adj" fmla="val 50000"/>
            </a:avLst>
          </a:prstGeom>
          <a:gradFill>
            <a:gsLst>
              <a:gs pos="100000">
                <a:schemeClr val="bg1">
                  <a:alpha val="100000"/>
                </a:schemeClr>
              </a:gs>
              <a:gs pos="0">
                <a:schemeClr val="bg1">
                  <a:alpha val="100000"/>
                </a:schemeClr>
              </a:gs>
            </a:gsLst>
            <a:lin ang="10800000" scaled="0"/>
          </a:gradFill>
          <a:ln>
            <a:noFill/>
          </a:ln>
          <a:effectLst>
            <a:outerShdw blurRad="368300" dist="165100" dir="2700000" algn="tl" rotWithShape="0">
              <a:schemeClr val="accent1">
                <a:lumMod val="75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nvGrpSpPr>
          <p:cNvPr id="13" name="组合 12"/>
          <p:cNvGrpSpPr/>
          <p:nvPr>
            <p:custDataLst>
              <p:tags r:id="rId3"/>
            </p:custDataLst>
          </p:nvPr>
        </p:nvGrpSpPr>
        <p:grpSpPr>
          <a:xfrm>
            <a:off x="8926195" y="981075"/>
            <a:ext cx="234950" cy="226695"/>
            <a:chOff x="1762" y="4507"/>
            <a:chExt cx="448" cy="432"/>
          </a:xfrm>
        </p:grpSpPr>
        <p:sp>
          <p:nvSpPr>
            <p:cNvPr id="14" name="椭圆 13"/>
            <p:cNvSpPr/>
            <p:nvPr>
              <p:custDataLst>
                <p:tags r:id="rId4"/>
              </p:custDataLst>
            </p:nvPr>
          </p:nvSpPr>
          <p:spPr>
            <a:xfrm>
              <a:off x="1762" y="4507"/>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cxnSp>
          <p:nvCxnSpPr>
            <p:cNvPr id="16" name="直接连接符 15"/>
            <p:cNvCxnSpPr/>
            <p:nvPr>
              <p:custDataLst>
                <p:tags r:id="rId5"/>
              </p:custDataLst>
            </p:nvPr>
          </p:nvCxnSpPr>
          <p:spPr>
            <a:xfrm>
              <a:off x="2102" y="4845"/>
              <a:ext cx="108" cy="9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custDataLst>
              <p:tags r:id="rId6"/>
            </p:custDataLst>
          </p:nvPr>
        </p:nvSpPr>
        <p:spPr>
          <a:xfrm>
            <a:off x="3270250" y="300355"/>
            <a:ext cx="5335270" cy="680720"/>
          </a:xfrm>
          <a:prstGeom prst="rect">
            <a:avLst/>
          </a:prstGeom>
        </p:spPr>
        <p:txBody>
          <a:bodyPr vert="horz" lIns="90000" tIns="46800" rIns="90000" bIns="46800" rtlCol="0" anchor="ctr" anchorCtr="0">
            <a:normAutofit/>
          </a:bodyPr>
          <a:lstStyle>
            <a:defPPr>
              <a:defRPr lang="zh-CN"/>
            </a:defPPr>
            <a:lvl1pPr fontAlgn="auto">
              <a:lnSpc>
                <a:spcPct val="100000"/>
              </a:lnSpc>
              <a:spcBef>
                <a:spcPct val="0"/>
              </a:spcBef>
              <a:buNone/>
              <a:defRPr sz="2400" b="1" u="none" strike="noStrike" cap="none" spc="0" normalizeH="0" baseline="0">
                <a:solidFill>
                  <a:schemeClr val="tx2"/>
                </a:solidFill>
                <a:uFillTx/>
                <a:latin typeface="+mj-lt"/>
                <a:ea typeface="+mj-ea"/>
                <a:cs typeface="+mj-cs"/>
              </a:defRPr>
            </a:lvl1pPr>
          </a:lstStyle>
          <a:p>
            <a:pPr algn="ctr"/>
            <a:r>
              <a:rPr lang="en-US" altLang="zh-CN">
                <a:solidFill>
                  <a:schemeClr val="accent1">
                    <a:lumMod val="50000"/>
                  </a:schemeClr>
                </a:solidFill>
                <a:latin typeface="Arial" panose="020B0604020202020204" pitchFamily="34" charset="0"/>
                <a:ea typeface="微软雅黑" panose="020B0503020204020204" charset="-122"/>
              </a:rPr>
              <a:t>PSO</a:t>
            </a:r>
            <a:r>
              <a:rPr lang="zh-CN" altLang="en-US">
                <a:solidFill>
                  <a:schemeClr val="accent1">
                    <a:lumMod val="50000"/>
                  </a:schemeClr>
                </a:solidFill>
                <a:latin typeface="Arial" panose="020B0604020202020204" pitchFamily="34" charset="0"/>
                <a:ea typeface="微软雅黑" panose="020B0503020204020204" charset="-122"/>
              </a:rPr>
              <a:t>算法结构参数输出</a:t>
            </a:r>
            <a:r>
              <a:rPr lang="en-US" altLang="zh-CN">
                <a:solidFill>
                  <a:schemeClr val="accent1">
                    <a:lumMod val="50000"/>
                  </a:schemeClr>
                </a:solidFill>
                <a:latin typeface="Arial" panose="020B0604020202020204" pitchFamily="34" charset="0"/>
                <a:ea typeface="微软雅黑" panose="020B0503020204020204" charset="-122"/>
              </a:rPr>
              <a:t>(</a:t>
            </a:r>
            <a:r>
              <a:rPr lang="zh-CN" altLang="en-US">
                <a:solidFill>
                  <a:schemeClr val="accent1">
                    <a:lumMod val="50000"/>
                  </a:schemeClr>
                </a:solidFill>
                <a:latin typeface="Arial" panose="020B0604020202020204" pitchFamily="34" charset="0"/>
                <a:ea typeface="微软雅黑" panose="020B0503020204020204" charset="-122"/>
              </a:rPr>
              <a:t>窄带优化</a:t>
            </a:r>
            <a:r>
              <a:rPr lang="en-US" altLang="zh-CN">
                <a:solidFill>
                  <a:schemeClr val="accent1">
                    <a:lumMod val="50000"/>
                  </a:schemeClr>
                </a:solidFill>
                <a:latin typeface="Arial" panose="020B0604020202020204" pitchFamily="34" charset="0"/>
                <a:ea typeface="微软雅黑" panose="020B0503020204020204" charset="-122"/>
              </a:rPr>
              <a:t>)</a:t>
            </a:r>
            <a:endParaRPr lang="en-US" altLang="zh-CN">
              <a:solidFill>
                <a:schemeClr val="accent1">
                  <a:lumMod val="50000"/>
                </a:schemeClr>
              </a:solidFill>
              <a:latin typeface="Arial" panose="020B0604020202020204" pitchFamily="34" charset="0"/>
              <a:ea typeface="微软雅黑" panose="020B0503020204020204" charset="-122"/>
            </a:endParaRPr>
          </a:p>
        </p:txBody>
      </p:sp>
      <p:sp>
        <p:nvSpPr>
          <p:cNvPr id="4" name="文本框 3"/>
          <p:cNvSpPr txBox="1"/>
          <p:nvPr>
            <p:custDataLst>
              <p:tags r:id="rId7"/>
            </p:custDataLst>
          </p:nvPr>
        </p:nvSpPr>
        <p:spPr>
          <a:xfrm>
            <a:off x="1672590" y="981075"/>
            <a:ext cx="9999345" cy="1688465"/>
          </a:xfrm>
          <a:prstGeom prst="rect">
            <a:avLst/>
          </a:prstGeom>
        </p:spPr>
        <p:txBody>
          <a:bodyPr vert="horz" lIns="90000" tIns="46800" rIns="90000" bIns="46800" rtlCol="0" anchor="t" anchorCtr="0">
            <a:normAutofit/>
          </a:bodyPr>
          <a:lstStyle>
            <a:defPPr>
              <a:defRPr lang="zh-CN"/>
            </a:defPPr>
            <a:lvl1pPr algn="ctr" fontAlgn="auto">
              <a:lnSpc>
                <a:spcPct val="160000"/>
              </a:lnSpc>
              <a:spcBef>
                <a:spcPct val="0"/>
              </a:spcBef>
              <a:buNone/>
              <a:defRPr sz="1600" b="0" u="none" strike="noStrike" cap="none" spc="0" normalizeH="0" baseline="0">
                <a:solidFill>
                  <a:schemeClr val="bg2"/>
                </a:solidFill>
                <a:uFillTx/>
                <a:latin typeface="+mj-lt"/>
                <a:ea typeface="+mj-ea"/>
                <a:cs typeface="+mj-cs"/>
              </a:defRPr>
            </a:lvl1pPr>
          </a:lstStyle>
          <a:p>
            <a:pPr algn="l"/>
            <a:r>
              <a:rPr lang="zh-CN" altLang="en-US" sz="2000" dirty="0">
                <a:solidFill>
                  <a:schemeClr val="bg1"/>
                </a:solidFill>
                <a:latin typeface="Arial" panose="020B0604020202020204" pitchFamily="34" charset="0"/>
                <a:ea typeface="微软雅黑" panose="020B0503020204020204" charset="-122"/>
              </a:rPr>
              <a:t>利用粒子群算法改变结构参数</a:t>
            </a:r>
            <a:r>
              <a:rPr lang="en-US" altLang="zh-CN" sz="2000" dirty="0">
                <a:solidFill>
                  <a:schemeClr val="bg1"/>
                </a:solidFill>
                <a:latin typeface="Arial" panose="020B0604020202020204" pitchFamily="34" charset="0"/>
                <a:ea typeface="微软雅黑" panose="020B0503020204020204" charset="-122"/>
              </a:rPr>
              <a:t>，</a:t>
            </a:r>
            <a:r>
              <a:rPr lang="zh-CN" altLang="en-US" sz="2000" dirty="0">
                <a:solidFill>
                  <a:schemeClr val="bg1"/>
                </a:solidFill>
                <a:latin typeface="Arial" panose="020B0604020202020204" pitchFamily="34" charset="0"/>
                <a:ea typeface="微软雅黑" panose="020B0503020204020204" charset="-122"/>
              </a:rPr>
              <a:t>结合神经网络的预测所找到的全局最优的</a:t>
            </a:r>
            <a:r>
              <a:rPr lang="zh-CN" altLang="en-US" sz="2000" dirty="0">
                <a:solidFill>
                  <a:schemeClr val="bg1"/>
                </a:solidFill>
                <a:latin typeface="Arial" panose="020B0604020202020204" pitchFamily="34" charset="0"/>
                <a:ea typeface="微软雅黑" panose="020B0503020204020204" charset="-122"/>
              </a:rPr>
              <a:t>结构参数</a:t>
            </a:r>
            <a:endParaRPr lang="zh-CN" altLang="en-US" sz="2000" dirty="0">
              <a:solidFill>
                <a:schemeClr val="bg1"/>
              </a:solidFill>
              <a:latin typeface="Arial" panose="020B0604020202020204" pitchFamily="34" charset="0"/>
              <a:ea typeface="微软雅黑" panose="020B0503020204020204" charset="-122"/>
            </a:endParaRPr>
          </a:p>
        </p:txBody>
      </p:sp>
      <p:pic>
        <p:nvPicPr>
          <p:cNvPr id="6" name="图片 5"/>
          <p:cNvPicPr>
            <a:picLocks noChangeAspect="1"/>
          </p:cNvPicPr>
          <p:nvPr/>
        </p:nvPicPr>
        <p:blipFill>
          <a:blip r:embed="rId8"/>
          <a:stretch>
            <a:fillRect/>
          </a:stretch>
        </p:blipFill>
        <p:spPr>
          <a:xfrm>
            <a:off x="3502660" y="2846070"/>
            <a:ext cx="5423535" cy="3363595"/>
          </a:xfrm>
          <a:prstGeom prst="rect">
            <a:avLst/>
          </a:prstGeom>
        </p:spPr>
      </p:pic>
      <p:pic>
        <p:nvPicPr>
          <p:cNvPr id="7" name="图片 6"/>
          <p:cNvPicPr>
            <a:picLocks noChangeAspect="1"/>
          </p:cNvPicPr>
          <p:nvPr/>
        </p:nvPicPr>
        <p:blipFill>
          <a:blip r:embed="rId9"/>
          <a:stretch>
            <a:fillRect/>
          </a:stretch>
        </p:blipFill>
        <p:spPr>
          <a:xfrm>
            <a:off x="1075690" y="1725930"/>
            <a:ext cx="10185400" cy="943610"/>
          </a:xfrm>
          <a:prstGeom prst="rect">
            <a:avLst/>
          </a:prstGeom>
        </p:spPr>
      </p:pic>
    </p:spTree>
    <p:custDataLst>
      <p:tags r:id="rId10"/>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1"/>
            </p:custDataLst>
          </p:nvPr>
        </p:nvSpPr>
        <p:spPr>
          <a:xfrm rot="5400000">
            <a:off x="5006340" y="-5004435"/>
            <a:ext cx="2180590" cy="12192000"/>
          </a:xfrm>
          <a:prstGeom prst="rect">
            <a:avLst/>
          </a:prstGeom>
          <a:gradFill>
            <a:gsLst>
              <a:gs pos="100000">
                <a:srgbClr val="70B6FF">
                  <a:alpha val="100000"/>
                </a:srgbClr>
              </a:gs>
              <a:gs pos="9000">
                <a:schemeClr val="accent1"/>
              </a:gs>
              <a:gs pos="100000">
                <a:schemeClr val="accent1">
                  <a:lumMod val="20000"/>
                  <a:lumOff val="80000"/>
                </a:schemeClr>
              </a:gs>
            </a:gsLst>
            <a:lin ang="10800000" scaled="0"/>
          </a:gra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p>
        </p:txBody>
      </p:sp>
      <p:sp>
        <p:nvSpPr>
          <p:cNvPr id="11" name="圆角矩形 10"/>
          <p:cNvSpPr/>
          <p:nvPr>
            <p:custDataLst>
              <p:tags r:id="rId2"/>
            </p:custDataLst>
          </p:nvPr>
        </p:nvSpPr>
        <p:spPr>
          <a:xfrm>
            <a:off x="2853055" y="294640"/>
            <a:ext cx="6630035" cy="686435"/>
          </a:xfrm>
          <a:prstGeom prst="roundRect">
            <a:avLst>
              <a:gd name="adj" fmla="val 50000"/>
            </a:avLst>
          </a:prstGeom>
          <a:gradFill>
            <a:gsLst>
              <a:gs pos="100000">
                <a:schemeClr val="bg1">
                  <a:alpha val="100000"/>
                </a:schemeClr>
              </a:gs>
              <a:gs pos="0">
                <a:schemeClr val="bg1">
                  <a:alpha val="100000"/>
                </a:schemeClr>
              </a:gs>
            </a:gsLst>
            <a:lin ang="10800000" scaled="0"/>
          </a:gradFill>
          <a:ln>
            <a:noFill/>
          </a:ln>
          <a:effectLst>
            <a:outerShdw blurRad="368300" dist="165100" dir="2700000" algn="tl" rotWithShape="0">
              <a:schemeClr val="accent1">
                <a:lumMod val="75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nvGrpSpPr>
          <p:cNvPr id="13" name="组合 12"/>
          <p:cNvGrpSpPr/>
          <p:nvPr>
            <p:custDataLst>
              <p:tags r:id="rId3"/>
            </p:custDataLst>
          </p:nvPr>
        </p:nvGrpSpPr>
        <p:grpSpPr>
          <a:xfrm>
            <a:off x="8926195" y="981075"/>
            <a:ext cx="234950" cy="226695"/>
            <a:chOff x="1762" y="4507"/>
            <a:chExt cx="448" cy="432"/>
          </a:xfrm>
        </p:grpSpPr>
        <p:sp>
          <p:nvSpPr>
            <p:cNvPr id="14" name="椭圆 13"/>
            <p:cNvSpPr/>
            <p:nvPr>
              <p:custDataLst>
                <p:tags r:id="rId4"/>
              </p:custDataLst>
            </p:nvPr>
          </p:nvSpPr>
          <p:spPr>
            <a:xfrm>
              <a:off x="1762" y="4507"/>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cxnSp>
          <p:nvCxnSpPr>
            <p:cNvPr id="16" name="直接连接符 15"/>
            <p:cNvCxnSpPr/>
            <p:nvPr>
              <p:custDataLst>
                <p:tags r:id="rId5"/>
              </p:custDataLst>
            </p:nvPr>
          </p:nvCxnSpPr>
          <p:spPr>
            <a:xfrm>
              <a:off x="2102" y="4845"/>
              <a:ext cx="108" cy="9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custDataLst>
              <p:tags r:id="rId6"/>
            </p:custDataLst>
          </p:nvPr>
        </p:nvSpPr>
        <p:spPr>
          <a:xfrm>
            <a:off x="3270250" y="300355"/>
            <a:ext cx="5335270" cy="680720"/>
          </a:xfrm>
          <a:prstGeom prst="rect">
            <a:avLst/>
          </a:prstGeom>
        </p:spPr>
        <p:txBody>
          <a:bodyPr vert="horz" lIns="90000" tIns="46800" rIns="90000" bIns="46800" rtlCol="0" anchor="ctr" anchorCtr="0">
            <a:normAutofit/>
          </a:bodyPr>
          <a:lstStyle>
            <a:defPPr>
              <a:defRPr lang="zh-CN"/>
            </a:defPPr>
            <a:lvl1pPr fontAlgn="auto">
              <a:lnSpc>
                <a:spcPct val="100000"/>
              </a:lnSpc>
              <a:spcBef>
                <a:spcPct val="0"/>
              </a:spcBef>
              <a:buNone/>
              <a:defRPr sz="2400" b="1" u="none" strike="noStrike" cap="none" spc="0" normalizeH="0" baseline="0">
                <a:solidFill>
                  <a:schemeClr val="tx2"/>
                </a:solidFill>
                <a:uFillTx/>
                <a:latin typeface="+mj-lt"/>
                <a:ea typeface="+mj-ea"/>
                <a:cs typeface="+mj-cs"/>
              </a:defRPr>
            </a:lvl1pPr>
          </a:lstStyle>
          <a:p>
            <a:pPr algn="ctr"/>
            <a:r>
              <a:rPr lang="zh-CN" altLang="en-US">
                <a:solidFill>
                  <a:schemeClr val="accent1">
                    <a:lumMod val="50000"/>
                  </a:schemeClr>
                </a:solidFill>
                <a:latin typeface="Arial" panose="020B0604020202020204" pitchFamily="34" charset="0"/>
                <a:ea typeface="微软雅黑" panose="020B0503020204020204" charset="-122"/>
              </a:rPr>
              <a:t>算法优化结构的吸收率评估</a:t>
            </a:r>
            <a:endParaRPr lang="zh-CN" altLang="en-US">
              <a:solidFill>
                <a:schemeClr val="accent1">
                  <a:lumMod val="50000"/>
                </a:schemeClr>
              </a:solidFill>
              <a:latin typeface="Arial" panose="020B0604020202020204" pitchFamily="34" charset="0"/>
              <a:ea typeface="微软雅黑" panose="020B0503020204020204" charset="-122"/>
            </a:endParaRPr>
          </a:p>
        </p:txBody>
      </p:sp>
      <p:sp>
        <p:nvSpPr>
          <p:cNvPr id="4" name="文本框 3"/>
          <p:cNvSpPr txBox="1"/>
          <p:nvPr>
            <p:custDataLst>
              <p:tags r:id="rId7"/>
            </p:custDataLst>
          </p:nvPr>
        </p:nvSpPr>
        <p:spPr>
          <a:xfrm>
            <a:off x="1181100" y="981075"/>
            <a:ext cx="9513570" cy="1688465"/>
          </a:xfrm>
          <a:prstGeom prst="rect">
            <a:avLst/>
          </a:prstGeom>
        </p:spPr>
        <p:txBody>
          <a:bodyPr vert="horz" lIns="90000" tIns="46800" rIns="90000" bIns="46800" rtlCol="0" anchor="t" anchorCtr="0">
            <a:normAutofit/>
          </a:bodyPr>
          <a:lstStyle>
            <a:defPPr>
              <a:defRPr lang="zh-CN"/>
            </a:defPPr>
            <a:lvl1pPr algn="ctr" fontAlgn="auto">
              <a:lnSpc>
                <a:spcPct val="160000"/>
              </a:lnSpc>
              <a:spcBef>
                <a:spcPct val="0"/>
              </a:spcBef>
              <a:buNone/>
              <a:defRPr sz="1600" b="0" u="none" strike="noStrike" cap="none" spc="0" normalizeH="0" baseline="0">
                <a:solidFill>
                  <a:schemeClr val="bg2"/>
                </a:solidFill>
                <a:uFillTx/>
                <a:latin typeface="+mj-lt"/>
                <a:ea typeface="+mj-ea"/>
                <a:cs typeface="+mj-cs"/>
              </a:defRPr>
            </a:lvl1pPr>
          </a:lstStyle>
          <a:p>
            <a:pPr algn="l"/>
            <a:r>
              <a:rPr lang="zh-CN" sz="2000" dirty="0">
                <a:solidFill>
                  <a:schemeClr val="bg1"/>
                </a:solidFill>
                <a:latin typeface="Arial" panose="020B0604020202020204" pitchFamily="34" charset="0"/>
                <a:ea typeface="微软雅黑" panose="020B0503020204020204" charset="-122"/>
              </a:rPr>
              <a:t>评估算法优化出的结构的光谱响应范围以及在响应光谱处的结构的吸收率的大小</a:t>
            </a:r>
            <a:endParaRPr lang="zh-CN" sz="2000" dirty="0">
              <a:solidFill>
                <a:schemeClr val="bg1"/>
              </a:solidFill>
              <a:latin typeface="Arial" panose="020B0604020202020204" pitchFamily="34" charset="0"/>
              <a:ea typeface="微软雅黑" panose="020B0503020204020204" charset="-122"/>
            </a:endParaRPr>
          </a:p>
        </p:txBody>
      </p:sp>
      <p:sp>
        <p:nvSpPr>
          <p:cNvPr id="7" name="文本框 6"/>
          <p:cNvSpPr txBox="1"/>
          <p:nvPr/>
        </p:nvSpPr>
        <p:spPr>
          <a:xfrm>
            <a:off x="1572260" y="5758815"/>
            <a:ext cx="9659620" cy="916940"/>
          </a:xfrm>
          <a:prstGeom prst="rect">
            <a:avLst/>
          </a:prstGeom>
          <a:noFill/>
        </p:spPr>
        <p:txBody>
          <a:bodyPr wrap="square" rtlCol="0">
            <a:noAutofit/>
          </a:bodyPr>
          <a:p>
            <a:r>
              <a:rPr lang="zh-CN" altLang="en-US"/>
              <a:t>从吸收率曲线可以看出等离激元结构在</a:t>
            </a:r>
            <a:r>
              <a:rPr lang="en-US"/>
              <a:t>1000nm</a:t>
            </a:r>
            <a:r>
              <a:rPr lang="zh-CN" altLang="en-US"/>
              <a:t>和</a:t>
            </a:r>
            <a:r>
              <a:rPr lang="en-US" altLang="zh-CN"/>
              <a:t>2000nm</a:t>
            </a:r>
            <a:r>
              <a:rPr lang="zh-CN" altLang="en-US"/>
              <a:t>之间的吸收率基本都达到了</a:t>
            </a:r>
            <a:r>
              <a:rPr lang="en-US" altLang="zh-CN"/>
              <a:t>70%</a:t>
            </a:r>
            <a:r>
              <a:rPr lang="zh-CN" altLang="en-US"/>
              <a:t>以上，算法优化后的等离激元结构起到了增强在某些特定波段的光吸收率的作用。</a:t>
            </a:r>
            <a:endParaRPr lang="zh-CN" altLang="en-US"/>
          </a:p>
        </p:txBody>
      </p:sp>
      <p:pic>
        <p:nvPicPr>
          <p:cNvPr id="2" name="图片 1"/>
          <p:cNvPicPr>
            <a:picLocks noChangeAspect="1"/>
          </p:cNvPicPr>
          <p:nvPr/>
        </p:nvPicPr>
        <p:blipFill>
          <a:blip r:embed="rId8"/>
          <a:stretch>
            <a:fillRect/>
          </a:stretch>
        </p:blipFill>
        <p:spPr>
          <a:xfrm>
            <a:off x="344170" y="1897380"/>
            <a:ext cx="5929630" cy="3587750"/>
          </a:xfrm>
          <a:prstGeom prst="rect">
            <a:avLst/>
          </a:prstGeom>
        </p:spPr>
      </p:pic>
      <p:pic>
        <p:nvPicPr>
          <p:cNvPr id="8" name="图片 7"/>
          <p:cNvPicPr>
            <a:picLocks noChangeAspect="1"/>
          </p:cNvPicPr>
          <p:nvPr/>
        </p:nvPicPr>
        <p:blipFill>
          <a:blip r:embed="rId9"/>
          <a:stretch>
            <a:fillRect/>
          </a:stretch>
        </p:blipFill>
        <p:spPr>
          <a:xfrm>
            <a:off x="6273800" y="1899285"/>
            <a:ext cx="5937250" cy="3585845"/>
          </a:xfrm>
          <a:prstGeom prst="rect">
            <a:avLst/>
          </a:prstGeom>
        </p:spPr>
      </p:pic>
    </p:spTree>
    <p:custDataLst>
      <p:tags r:id="rId10"/>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dirty="0"/>
              <a:t>谢谢大家</a:t>
            </a:r>
            <a:endParaRPr lang="zh-CN" altLang="en-US" dirty="0"/>
          </a:p>
        </p:txBody>
      </p:sp>
      <p:sp>
        <p:nvSpPr>
          <p:cNvPr id="3" name="文本占位符 2"/>
          <p:cNvSpPr>
            <a:spLocks noGrp="1"/>
          </p:cNvSpPr>
          <p:nvPr>
            <p:ph type="body" sz="quarter" idx="10"/>
            <p:custDataLst>
              <p:tags r:id="rId2"/>
            </p:custDataLst>
          </p:nvPr>
        </p:nvSpPr>
        <p:spPr/>
        <p:txBody>
          <a:bodyPr>
            <a:normAutofit fontScale="92500"/>
          </a:bodyPr>
          <a:lstStyle/>
          <a:p>
            <a:r>
              <a:rPr lang="en-US" altLang="zh-CN" dirty="0"/>
              <a:t>Thanks For Your Watching.</a:t>
            </a:r>
            <a:endParaRPr lang="en-US" altLang="zh-CN" dirty="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泪滴形 5"/>
          <p:cNvSpPr/>
          <p:nvPr>
            <p:custDataLst>
              <p:tags r:id="rId1"/>
            </p:custDataLst>
          </p:nvPr>
        </p:nvSpPr>
        <p:spPr>
          <a:xfrm>
            <a:off x="4393565" y="4061460"/>
            <a:ext cx="1644650" cy="1644650"/>
          </a:xfrm>
          <a:prstGeom prst="teardrop">
            <a:avLst/>
          </a:prstGeom>
          <a:gradFill>
            <a:gsLst>
              <a:gs pos="0">
                <a:schemeClr val="accent1">
                  <a:alpha val="66000"/>
                </a:schemeClr>
              </a:gs>
              <a:gs pos="84000">
                <a:schemeClr val="accent1"/>
              </a:gs>
            </a:gsLst>
            <a:lin ang="14400000" scaled="0"/>
          </a:gra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9" name="泪滴形 38"/>
          <p:cNvSpPr/>
          <p:nvPr>
            <p:custDataLst>
              <p:tags r:id="rId2"/>
            </p:custDataLst>
          </p:nvPr>
        </p:nvSpPr>
        <p:spPr>
          <a:xfrm flipH="1">
            <a:off x="6186805" y="4061460"/>
            <a:ext cx="1644650" cy="1644650"/>
          </a:xfrm>
          <a:prstGeom prst="teardrop">
            <a:avLst/>
          </a:prstGeom>
          <a:gradFill>
            <a:gsLst>
              <a:gs pos="0">
                <a:schemeClr val="accent1">
                  <a:alpha val="66000"/>
                </a:schemeClr>
              </a:gs>
              <a:gs pos="84000">
                <a:schemeClr val="accent1"/>
              </a:gs>
            </a:gsLst>
            <a:lin ang="14400000" scaled="0"/>
          </a:gra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0" name="泪滴形 39"/>
          <p:cNvSpPr/>
          <p:nvPr>
            <p:custDataLst>
              <p:tags r:id="rId3"/>
            </p:custDataLst>
          </p:nvPr>
        </p:nvSpPr>
        <p:spPr>
          <a:xfrm flipV="1">
            <a:off x="4408170" y="2266950"/>
            <a:ext cx="1644650" cy="1644650"/>
          </a:xfrm>
          <a:prstGeom prst="teardrop">
            <a:avLst/>
          </a:prstGeom>
          <a:gradFill>
            <a:gsLst>
              <a:gs pos="0">
                <a:schemeClr val="accent1">
                  <a:alpha val="66000"/>
                </a:schemeClr>
              </a:gs>
              <a:gs pos="84000">
                <a:schemeClr val="accent1"/>
              </a:gs>
            </a:gsLst>
            <a:lin ang="14400000" scaled="0"/>
          </a:gra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1" name="泪滴形 40"/>
          <p:cNvSpPr/>
          <p:nvPr>
            <p:custDataLst>
              <p:tags r:id="rId4"/>
            </p:custDataLst>
          </p:nvPr>
        </p:nvSpPr>
        <p:spPr>
          <a:xfrm flipH="1" flipV="1">
            <a:off x="6202045" y="2266950"/>
            <a:ext cx="1644650" cy="1644650"/>
          </a:xfrm>
          <a:prstGeom prst="teardrop">
            <a:avLst/>
          </a:prstGeom>
          <a:gradFill>
            <a:gsLst>
              <a:gs pos="0">
                <a:schemeClr val="accent1">
                  <a:alpha val="66000"/>
                </a:schemeClr>
              </a:gs>
              <a:gs pos="84000">
                <a:schemeClr val="accent1"/>
              </a:gs>
            </a:gsLst>
            <a:lin ang="14400000" scaled="0"/>
          </a:gra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4" name="文本框 13" descr="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
          <p:cNvSpPr txBox="1"/>
          <p:nvPr>
            <p:custDataLst>
              <p:tags r:id="rId5"/>
            </p:custDataLst>
          </p:nvPr>
        </p:nvSpPr>
        <p:spPr>
          <a:xfrm>
            <a:off x="282575" y="1901190"/>
            <a:ext cx="4390390" cy="52197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pPr>
            <a:r>
              <a:rPr kumimoji="0" lang="zh-CN" altLang="en-US" sz="2800" b="1" i="0" baseline="0" noProof="0">
                <a:ln>
                  <a:noFill/>
                </a:ln>
                <a:solidFill>
                  <a:schemeClr val="accent1">
                    <a:lumMod val="50000"/>
                  </a:schemeClr>
                </a:solidFill>
                <a:effectLst/>
                <a:uLnTx/>
                <a:uFillTx/>
                <a:latin typeface="Arial" panose="020B0604020202020204" pitchFamily="34" charset="0"/>
                <a:ea typeface="微软雅黑" panose="020B0503020204020204" charset="-122"/>
                <a:cs typeface="+mn-cs"/>
              </a:rPr>
              <a:t>传统硅基光电探测器</a:t>
            </a:r>
            <a:endParaRPr kumimoji="0" lang="zh-CN" altLang="en-US" sz="2800" b="1" i="0" baseline="0" noProof="0">
              <a:ln>
                <a:noFill/>
              </a:ln>
              <a:solidFill>
                <a:schemeClr val="accent1">
                  <a:lumMod val="50000"/>
                </a:schemeClr>
              </a:solidFill>
              <a:effectLst/>
              <a:uLnTx/>
              <a:uFillTx/>
              <a:latin typeface="Arial" panose="020B0604020202020204" pitchFamily="34" charset="0"/>
              <a:ea typeface="微软雅黑" panose="020B0503020204020204" charset="-122"/>
              <a:cs typeface="+mn-cs"/>
            </a:endParaRPr>
          </a:p>
        </p:txBody>
      </p:sp>
      <p:sp>
        <p:nvSpPr>
          <p:cNvPr id="11" name="任意多边形: 形状 10"/>
          <p:cNvSpPr/>
          <p:nvPr>
            <p:custDataLst>
              <p:tags r:id="rId6"/>
            </p:custDataLst>
          </p:nvPr>
        </p:nvSpPr>
        <p:spPr>
          <a:xfrm>
            <a:off x="6694805" y="2805430"/>
            <a:ext cx="659130" cy="613411"/>
          </a:xfrm>
          <a:custGeom>
            <a:avLst/>
            <a:gdLst>
              <a:gd name="connsiteX0" fmla="*/ 257828 w 659130"/>
              <a:gd name="connsiteY0" fmla="*/ 280761 h 613411"/>
              <a:gd name="connsiteX1" fmla="*/ 401120 w 659130"/>
              <a:gd name="connsiteY1" fmla="*/ 280761 h 613411"/>
              <a:gd name="connsiteX2" fmla="*/ 429061 w 659130"/>
              <a:gd name="connsiteY2" fmla="*/ 308714 h 613411"/>
              <a:gd name="connsiteX3" fmla="*/ 401124 w 659130"/>
              <a:gd name="connsiteY3" fmla="*/ 336667 h 613411"/>
              <a:gd name="connsiteX4" fmla="*/ 257828 w 659130"/>
              <a:gd name="connsiteY4" fmla="*/ 336667 h 613411"/>
              <a:gd name="connsiteX5" fmla="*/ 229887 w 659130"/>
              <a:gd name="connsiteY5" fmla="*/ 308714 h 613411"/>
              <a:gd name="connsiteX6" fmla="*/ 257828 w 659130"/>
              <a:gd name="connsiteY6" fmla="*/ 280761 h 613411"/>
              <a:gd name="connsiteX7" fmla="*/ 257828 w 659130"/>
              <a:gd name="connsiteY7" fmla="*/ 163398 h 613411"/>
              <a:gd name="connsiteX8" fmla="*/ 401120 w 659130"/>
              <a:gd name="connsiteY8" fmla="*/ 163398 h 613411"/>
              <a:gd name="connsiteX9" fmla="*/ 429061 w 659130"/>
              <a:gd name="connsiteY9" fmla="*/ 191351 h 613411"/>
              <a:gd name="connsiteX10" fmla="*/ 401124 w 659130"/>
              <a:gd name="connsiteY10" fmla="*/ 219303 h 613411"/>
              <a:gd name="connsiteX11" fmla="*/ 257828 w 659130"/>
              <a:gd name="connsiteY11" fmla="*/ 219303 h 613411"/>
              <a:gd name="connsiteX12" fmla="*/ 229887 w 659130"/>
              <a:gd name="connsiteY12" fmla="*/ 191351 h 613411"/>
              <a:gd name="connsiteX13" fmla="*/ 257828 w 659130"/>
              <a:gd name="connsiteY13" fmla="*/ 163398 h 613411"/>
              <a:gd name="connsiteX14" fmla="*/ 55882 w 659130"/>
              <a:gd name="connsiteY14" fmla="*/ 55867 h 613411"/>
              <a:gd name="connsiteX15" fmla="*/ 55882 w 659130"/>
              <a:gd name="connsiteY15" fmla="*/ 433183 h 613411"/>
              <a:gd name="connsiteX16" fmla="*/ 218832 w 659130"/>
              <a:gd name="connsiteY16" fmla="*/ 433183 h 613411"/>
              <a:gd name="connsiteX17" fmla="*/ 264691 w 659130"/>
              <a:gd name="connsiteY17" fmla="*/ 457154 h 613411"/>
              <a:gd name="connsiteX18" fmla="*/ 329744 w 659130"/>
              <a:gd name="connsiteY18" fmla="*/ 550648 h 613411"/>
              <a:gd name="connsiteX19" fmla="*/ 396324 w 659130"/>
              <a:gd name="connsiteY19" fmla="*/ 456088 h 613411"/>
              <a:gd name="connsiteX20" fmla="*/ 440473 w 659130"/>
              <a:gd name="connsiteY20" fmla="*/ 433187 h 613411"/>
              <a:gd name="connsiteX21" fmla="*/ 535492 w 659130"/>
              <a:gd name="connsiteY21" fmla="*/ 433187 h 613411"/>
              <a:gd name="connsiteX22" fmla="*/ 603317 w 659130"/>
              <a:gd name="connsiteY22" fmla="*/ 365335 h 613411"/>
              <a:gd name="connsiteX23" fmla="*/ 603317 w 659130"/>
              <a:gd name="connsiteY23" fmla="*/ 55867 h 613411"/>
              <a:gd name="connsiteX24" fmla="*/ 46284 w 659130"/>
              <a:gd name="connsiteY24" fmla="*/ 0 h 613411"/>
              <a:gd name="connsiteX25" fmla="*/ 612848 w 659130"/>
              <a:gd name="connsiteY25" fmla="*/ 0 h 613411"/>
              <a:gd name="connsiteX26" fmla="*/ 659130 w 659130"/>
              <a:gd name="connsiteY26" fmla="*/ 46302 h 613411"/>
              <a:gd name="connsiteX27" fmla="*/ 659130 w 659130"/>
              <a:gd name="connsiteY27" fmla="*/ 365331 h 613411"/>
              <a:gd name="connsiteX28" fmla="*/ 535461 w 659130"/>
              <a:gd name="connsiteY28" fmla="*/ 489054 h 613411"/>
              <a:gd name="connsiteX29" fmla="*/ 441402 w 659130"/>
              <a:gd name="connsiteY29" fmla="*/ 489054 h 613411"/>
              <a:gd name="connsiteX30" fmla="*/ 367781 w 659130"/>
              <a:gd name="connsiteY30" fmla="*/ 593608 h 613411"/>
              <a:gd name="connsiteX31" fmla="*/ 329672 w 659130"/>
              <a:gd name="connsiteY31" fmla="*/ 613411 h 613411"/>
              <a:gd name="connsiteX32" fmla="*/ 329527 w 659130"/>
              <a:gd name="connsiteY32" fmla="*/ 613411 h 613411"/>
              <a:gd name="connsiteX33" fmla="*/ 291418 w 659130"/>
              <a:gd name="connsiteY33" fmla="*/ 593423 h 613411"/>
              <a:gd name="connsiteX34" fmla="*/ 218835 w 659130"/>
              <a:gd name="connsiteY34" fmla="*/ 489085 h 613411"/>
              <a:gd name="connsiteX35" fmla="*/ 46284 w 659130"/>
              <a:gd name="connsiteY35" fmla="*/ 489085 h 613411"/>
              <a:gd name="connsiteX36" fmla="*/ 0 w 659130"/>
              <a:gd name="connsiteY36" fmla="*/ 442783 h 613411"/>
              <a:gd name="connsiteX37" fmla="*/ 0 w 659130"/>
              <a:gd name="connsiteY37" fmla="*/ 46302 h 613411"/>
              <a:gd name="connsiteX38" fmla="*/ 46284 w 659130"/>
              <a:gd name="connsiteY38" fmla="*/ 0 h 6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59130" h="613411">
                <a:moveTo>
                  <a:pt x="257828" y="280761"/>
                </a:moveTo>
                <a:lnTo>
                  <a:pt x="401120" y="280761"/>
                </a:lnTo>
                <a:cubicBezTo>
                  <a:pt x="416547" y="280761"/>
                  <a:pt x="429061" y="293278"/>
                  <a:pt x="429061" y="308714"/>
                </a:cubicBezTo>
                <a:cubicBezTo>
                  <a:pt x="429027" y="324150"/>
                  <a:pt x="416550" y="336667"/>
                  <a:pt x="401124" y="336667"/>
                </a:cubicBezTo>
                <a:lnTo>
                  <a:pt x="257828" y="336667"/>
                </a:lnTo>
                <a:cubicBezTo>
                  <a:pt x="242402" y="336667"/>
                  <a:pt x="229887" y="324150"/>
                  <a:pt x="229887" y="308714"/>
                </a:cubicBezTo>
                <a:cubicBezTo>
                  <a:pt x="229887" y="293278"/>
                  <a:pt x="242398" y="280761"/>
                  <a:pt x="257828" y="280761"/>
                </a:cubicBezTo>
                <a:close/>
                <a:moveTo>
                  <a:pt x="257828" y="163398"/>
                </a:moveTo>
                <a:lnTo>
                  <a:pt x="401120" y="163398"/>
                </a:lnTo>
                <a:cubicBezTo>
                  <a:pt x="416547" y="163398"/>
                  <a:pt x="429061" y="175914"/>
                  <a:pt x="429061" y="191351"/>
                </a:cubicBezTo>
                <a:cubicBezTo>
                  <a:pt x="429061" y="206787"/>
                  <a:pt x="416550" y="219303"/>
                  <a:pt x="401124" y="219303"/>
                </a:cubicBezTo>
                <a:lnTo>
                  <a:pt x="257828" y="219303"/>
                </a:lnTo>
                <a:cubicBezTo>
                  <a:pt x="242402" y="219303"/>
                  <a:pt x="229887" y="206787"/>
                  <a:pt x="229887" y="191351"/>
                </a:cubicBezTo>
                <a:cubicBezTo>
                  <a:pt x="229887" y="175914"/>
                  <a:pt x="242398" y="163398"/>
                  <a:pt x="257828" y="163398"/>
                </a:cubicBezTo>
                <a:close/>
                <a:moveTo>
                  <a:pt x="55882" y="55867"/>
                </a:moveTo>
                <a:lnTo>
                  <a:pt x="55882" y="433183"/>
                </a:lnTo>
                <a:lnTo>
                  <a:pt x="218832" y="433183"/>
                </a:lnTo>
                <a:cubicBezTo>
                  <a:pt x="237102" y="433183"/>
                  <a:pt x="254238" y="442146"/>
                  <a:pt x="264691" y="457154"/>
                </a:cubicBezTo>
                <a:lnTo>
                  <a:pt x="329744" y="550648"/>
                </a:lnTo>
                <a:lnTo>
                  <a:pt x="396324" y="456088"/>
                </a:lnTo>
                <a:cubicBezTo>
                  <a:pt x="406420" y="441721"/>
                  <a:pt x="422950" y="433187"/>
                  <a:pt x="440473" y="433187"/>
                </a:cubicBezTo>
                <a:lnTo>
                  <a:pt x="535492" y="433187"/>
                </a:lnTo>
                <a:cubicBezTo>
                  <a:pt x="572888" y="433187"/>
                  <a:pt x="603317" y="402746"/>
                  <a:pt x="603317" y="365335"/>
                </a:cubicBezTo>
                <a:lnTo>
                  <a:pt x="603317" y="55867"/>
                </a:lnTo>
                <a:close/>
                <a:moveTo>
                  <a:pt x="46284" y="0"/>
                </a:moveTo>
                <a:lnTo>
                  <a:pt x="612848" y="0"/>
                </a:lnTo>
                <a:cubicBezTo>
                  <a:pt x="638369" y="0"/>
                  <a:pt x="659130" y="20769"/>
                  <a:pt x="659130" y="46302"/>
                </a:cubicBezTo>
                <a:lnTo>
                  <a:pt x="659130" y="365331"/>
                </a:lnTo>
                <a:cubicBezTo>
                  <a:pt x="659130" y="433540"/>
                  <a:pt x="603639" y="489054"/>
                  <a:pt x="535461" y="489054"/>
                </a:cubicBezTo>
                <a:lnTo>
                  <a:pt x="441402" y="489054"/>
                </a:lnTo>
                <a:lnTo>
                  <a:pt x="367781" y="593608"/>
                </a:lnTo>
                <a:cubicBezTo>
                  <a:pt x="359034" y="606015"/>
                  <a:pt x="344813" y="613411"/>
                  <a:pt x="329672" y="613411"/>
                </a:cubicBezTo>
                <a:cubicBezTo>
                  <a:pt x="329637" y="613411"/>
                  <a:pt x="329566" y="613411"/>
                  <a:pt x="329527" y="613411"/>
                </a:cubicBezTo>
                <a:cubicBezTo>
                  <a:pt x="314348" y="613376"/>
                  <a:pt x="300093" y="605908"/>
                  <a:pt x="291418" y="593423"/>
                </a:cubicBezTo>
                <a:lnTo>
                  <a:pt x="218835" y="489085"/>
                </a:lnTo>
                <a:lnTo>
                  <a:pt x="46284" y="489085"/>
                </a:lnTo>
                <a:cubicBezTo>
                  <a:pt x="20761" y="489085"/>
                  <a:pt x="0" y="468316"/>
                  <a:pt x="0" y="442783"/>
                </a:cubicBezTo>
                <a:lnTo>
                  <a:pt x="0" y="46302"/>
                </a:lnTo>
                <a:cubicBezTo>
                  <a:pt x="0" y="20769"/>
                  <a:pt x="20761" y="0"/>
                  <a:pt x="46284" y="0"/>
                </a:cubicBezTo>
                <a:close/>
              </a:path>
            </a:pathLst>
          </a:custGeom>
          <a:solidFill>
            <a:schemeClr val="bg1"/>
          </a:solidFill>
          <a:ln w="4753" cap="flat">
            <a:noFill/>
            <a:prstDash val="solid"/>
            <a:miter/>
          </a:ln>
        </p:spPr>
        <p:txBody>
          <a:bodyPr wrap="square" rtlCol="0" anchor="ctr">
            <a:noAutofit/>
          </a:bodyPr>
          <a:lstStyle/>
          <a:p>
            <a:endParaRPr lang="zh-CN" altLang="en-US">
              <a:solidFill>
                <a:schemeClr val="bg1"/>
              </a:solidFill>
              <a:ea typeface="微软雅黑" panose="020B0503020204020204" charset="-122"/>
            </a:endParaRPr>
          </a:p>
        </p:txBody>
      </p:sp>
      <p:sp>
        <p:nvSpPr>
          <p:cNvPr id="9" name="任意多边形: 形状 8"/>
          <p:cNvSpPr/>
          <p:nvPr>
            <p:custDataLst>
              <p:tags r:id="rId7"/>
            </p:custDataLst>
          </p:nvPr>
        </p:nvSpPr>
        <p:spPr>
          <a:xfrm>
            <a:off x="4900930" y="2759710"/>
            <a:ext cx="659131" cy="659131"/>
          </a:xfrm>
          <a:custGeom>
            <a:avLst/>
            <a:gdLst>
              <a:gd name="connsiteX0" fmla="*/ 327092 w 659131"/>
              <a:gd name="connsiteY0" fmla="*/ 171155 h 659131"/>
              <a:gd name="connsiteX1" fmla="*/ 355492 w 659131"/>
              <a:gd name="connsiteY1" fmla="*/ 199556 h 659131"/>
              <a:gd name="connsiteX2" fmla="*/ 355492 w 659131"/>
              <a:gd name="connsiteY2" fmla="*/ 381530 h 659131"/>
              <a:gd name="connsiteX3" fmla="*/ 445387 w 659131"/>
              <a:gd name="connsiteY3" fmla="*/ 291629 h 659131"/>
              <a:gd name="connsiteX4" fmla="*/ 465458 w 659131"/>
              <a:gd name="connsiteY4" fmla="*/ 283310 h 659131"/>
              <a:gd name="connsiteX5" fmla="*/ 485528 w 659131"/>
              <a:gd name="connsiteY5" fmla="*/ 291629 h 659131"/>
              <a:gd name="connsiteX6" fmla="*/ 485528 w 659131"/>
              <a:gd name="connsiteY6" fmla="*/ 331773 h 659131"/>
              <a:gd name="connsiteX7" fmla="*/ 350040 w 659131"/>
              <a:gd name="connsiteY7" fmla="*/ 467269 h 659131"/>
              <a:gd name="connsiteX8" fmla="*/ 329950 w 659131"/>
              <a:gd name="connsiteY8" fmla="*/ 475580 h 659131"/>
              <a:gd name="connsiteX9" fmla="*/ 328755 w 659131"/>
              <a:gd name="connsiteY9" fmla="*/ 475084 h 659131"/>
              <a:gd name="connsiteX10" fmla="*/ 327557 w 659131"/>
              <a:gd name="connsiteY10" fmla="*/ 475580 h 659131"/>
              <a:gd name="connsiteX11" fmla="*/ 307506 w 659131"/>
              <a:gd name="connsiteY11" fmla="*/ 467269 h 659131"/>
              <a:gd name="connsiteX12" fmla="*/ 172017 w 659131"/>
              <a:gd name="connsiteY12" fmla="*/ 331773 h 659131"/>
              <a:gd name="connsiteX13" fmla="*/ 172017 w 659131"/>
              <a:gd name="connsiteY13" fmla="*/ 291629 h 659131"/>
              <a:gd name="connsiteX14" fmla="*/ 212158 w 659131"/>
              <a:gd name="connsiteY14" fmla="*/ 291629 h 659131"/>
              <a:gd name="connsiteX15" fmla="*/ 298691 w 659131"/>
              <a:gd name="connsiteY15" fmla="*/ 378167 h 659131"/>
              <a:gd name="connsiteX16" fmla="*/ 298691 w 659131"/>
              <a:gd name="connsiteY16" fmla="*/ 199556 h 659131"/>
              <a:gd name="connsiteX17" fmla="*/ 327092 w 659131"/>
              <a:gd name="connsiteY17" fmla="*/ 171155 h 659131"/>
              <a:gd name="connsiteX18" fmla="*/ 56763 w 659131"/>
              <a:gd name="connsiteY18" fmla="*/ 56762 h 659131"/>
              <a:gd name="connsiteX19" fmla="*/ 56763 w 659131"/>
              <a:gd name="connsiteY19" fmla="*/ 602366 h 659131"/>
              <a:gd name="connsiteX20" fmla="*/ 528522 w 659131"/>
              <a:gd name="connsiteY20" fmla="*/ 602366 h 659131"/>
              <a:gd name="connsiteX21" fmla="*/ 602338 w 659131"/>
              <a:gd name="connsiteY21" fmla="*/ 528546 h 659131"/>
              <a:gd name="connsiteX22" fmla="*/ 602338 w 659131"/>
              <a:gd name="connsiteY22" fmla="*/ 56762 h 659131"/>
              <a:gd name="connsiteX23" fmla="*/ 47981 w 659131"/>
              <a:gd name="connsiteY23" fmla="*/ 0 h 659131"/>
              <a:gd name="connsiteX24" fmla="*/ 611149 w 659131"/>
              <a:gd name="connsiteY24" fmla="*/ 0 h 659131"/>
              <a:gd name="connsiteX25" fmla="*/ 659131 w 659131"/>
              <a:gd name="connsiteY25" fmla="*/ 47984 h 659131"/>
              <a:gd name="connsiteX26" fmla="*/ 659131 w 659131"/>
              <a:gd name="connsiteY26" fmla="*/ 528546 h 659131"/>
              <a:gd name="connsiteX27" fmla="*/ 528522 w 659131"/>
              <a:gd name="connsiteY27" fmla="*/ 659131 h 659131"/>
              <a:gd name="connsiteX28" fmla="*/ 47981 w 659131"/>
              <a:gd name="connsiteY28" fmla="*/ 659131 h 659131"/>
              <a:gd name="connsiteX29" fmla="*/ 0 w 659131"/>
              <a:gd name="connsiteY29" fmla="*/ 611147 h 659131"/>
              <a:gd name="connsiteX30" fmla="*/ 0 w 659131"/>
              <a:gd name="connsiteY30" fmla="*/ 47984 h 659131"/>
              <a:gd name="connsiteX31" fmla="*/ 47981 w 659131"/>
              <a:gd name="connsiteY31" fmla="*/ 0 h 65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59131" h="659131">
                <a:moveTo>
                  <a:pt x="327092" y="171155"/>
                </a:moveTo>
                <a:cubicBezTo>
                  <a:pt x="342772" y="171155"/>
                  <a:pt x="355492" y="183872"/>
                  <a:pt x="355492" y="199556"/>
                </a:cubicBezTo>
                <a:lnTo>
                  <a:pt x="355492" y="381530"/>
                </a:lnTo>
                <a:lnTo>
                  <a:pt x="445387" y="291629"/>
                </a:lnTo>
                <a:cubicBezTo>
                  <a:pt x="450933" y="286083"/>
                  <a:pt x="458195" y="283310"/>
                  <a:pt x="465458" y="283310"/>
                </a:cubicBezTo>
                <a:cubicBezTo>
                  <a:pt x="472720" y="283310"/>
                  <a:pt x="479982" y="286083"/>
                  <a:pt x="485528" y="291629"/>
                </a:cubicBezTo>
                <a:cubicBezTo>
                  <a:pt x="496620" y="302722"/>
                  <a:pt x="496620" y="320680"/>
                  <a:pt x="485528" y="331773"/>
                </a:cubicBezTo>
                <a:lnTo>
                  <a:pt x="350040" y="467269"/>
                </a:lnTo>
                <a:cubicBezTo>
                  <a:pt x="344476" y="472798"/>
                  <a:pt x="337213" y="475580"/>
                  <a:pt x="329950" y="475580"/>
                </a:cubicBezTo>
                <a:lnTo>
                  <a:pt x="328755" y="475084"/>
                </a:lnTo>
                <a:lnTo>
                  <a:pt x="327557" y="475580"/>
                </a:lnTo>
                <a:cubicBezTo>
                  <a:pt x="320294" y="475580"/>
                  <a:pt x="313031" y="472798"/>
                  <a:pt x="307506" y="467269"/>
                </a:cubicBezTo>
                <a:lnTo>
                  <a:pt x="172017" y="331773"/>
                </a:lnTo>
                <a:cubicBezTo>
                  <a:pt x="160924" y="320680"/>
                  <a:pt x="160924" y="302722"/>
                  <a:pt x="172017" y="291629"/>
                </a:cubicBezTo>
                <a:cubicBezTo>
                  <a:pt x="183109" y="280536"/>
                  <a:pt x="201065" y="280536"/>
                  <a:pt x="212158" y="291629"/>
                </a:cubicBezTo>
                <a:lnTo>
                  <a:pt x="298691" y="378167"/>
                </a:lnTo>
                <a:lnTo>
                  <a:pt x="298691" y="199556"/>
                </a:lnTo>
                <a:cubicBezTo>
                  <a:pt x="298691" y="183875"/>
                  <a:pt x="311408" y="171155"/>
                  <a:pt x="327092" y="171155"/>
                </a:cubicBezTo>
                <a:close/>
                <a:moveTo>
                  <a:pt x="56763" y="56762"/>
                </a:moveTo>
                <a:cubicBezTo>
                  <a:pt x="56763" y="56762"/>
                  <a:pt x="56763" y="602366"/>
                  <a:pt x="56763" y="602366"/>
                </a:cubicBezTo>
                <a:lnTo>
                  <a:pt x="528522" y="602366"/>
                </a:lnTo>
                <a:cubicBezTo>
                  <a:pt x="569205" y="602366"/>
                  <a:pt x="602338" y="569270"/>
                  <a:pt x="602338" y="528546"/>
                </a:cubicBezTo>
                <a:lnTo>
                  <a:pt x="602338" y="56762"/>
                </a:lnTo>
                <a:close/>
                <a:moveTo>
                  <a:pt x="47981" y="0"/>
                </a:moveTo>
                <a:lnTo>
                  <a:pt x="611149" y="0"/>
                </a:lnTo>
                <a:cubicBezTo>
                  <a:pt x="637599" y="0"/>
                  <a:pt x="659131" y="21537"/>
                  <a:pt x="659131" y="47984"/>
                </a:cubicBezTo>
                <a:lnTo>
                  <a:pt x="659131" y="528546"/>
                </a:lnTo>
                <a:cubicBezTo>
                  <a:pt x="659062" y="600559"/>
                  <a:pt x="600494" y="659131"/>
                  <a:pt x="528522" y="659131"/>
                </a:cubicBezTo>
                <a:lnTo>
                  <a:pt x="47981" y="659131"/>
                </a:lnTo>
                <a:cubicBezTo>
                  <a:pt x="21535" y="659131"/>
                  <a:pt x="0" y="637595"/>
                  <a:pt x="0" y="611147"/>
                </a:cubicBezTo>
                <a:lnTo>
                  <a:pt x="0" y="47984"/>
                </a:lnTo>
                <a:cubicBezTo>
                  <a:pt x="0" y="21537"/>
                  <a:pt x="21535" y="0"/>
                  <a:pt x="47981" y="0"/>
                </a:cubicBezTo>
                <a:close/>
              </a:path>
            </a:pathLst>
          </a:custGeom>
          <a:solidFill>
            <a:schemeClr val="bg1"/>
          </a:solidFill>
          <a:ln w="4764" cap="flat">
            <a:noFill/>
            <a:prstDash val="solid"/>
            <a:miter/>
          </a:ln>
        </p:spPr>
        <p:txBody>
          <a:bodyPr wrap="square" rtlCol="0" anchor="ctr">
            <a:noAutofit/>
          </a:bodyPr>
          <a:lstStyle/>
          <a:p>
            <a:endParaRPr lang="zh-CN" altLang="en-US">
              <a:solidFill>
                <a:schemeClr val="bg1"/>
              </a:solidFill>
              <a:ea typeface="微软雅黑" panose="020B0503020204020204" charset="-122"/>
            </a:endParaRPr>
          </a:p>
        </p:txBody>
      </p:sp>
      <p:sp>
        <p:nvSpPr>
          <p:cNvPr id="13" name="任意多边形: 形状 12"/>
          <p:cNvSpPr/>
          <p:nvPr>
            <p:custDataLst>
              <p:tags r:id="rId8"/>
            </p:custDataLst>
          </p:nvPr>
        </p:nvSpPr>
        <p:spPr>
          <a:xfrm>
            <a:off x="6694805" y="4531349"/>
            <a:ext cx="605155" cy="659153"/>
          </a:xfrm>
          <a:custGeom>
            <a:avLst/>
            <a:gdLst>
              <a:gd name="connsiteX0" fmla="*/ 128394 w 605155"/>
              <a:gd name="connsiteY0" fmla="*/ 457963 h 659153"/>
              <a:gd name="connsiteX1" fmla="*/ 55673 w 605155"/>
              <a:gd name="connsiteY1" fmla="*/ 530725 h 659153"/>
              <a:gd name="connsiteX2" fmla="*/ 128394 w 605155"/>
              <a:gd name="connsiteY2" fmla="*/ 603487 h 659153"/>
              <a:gd name="connsiteX3" fmla="*/ 481863 w 605155"/>
              <a:gd name="connsiteY3" fmla="*/ 603487 h 659153"/>
              <a:gd name="connsiteX4" fmla="*/ 549479 w 605155"/>
              <a:gd name="connsiteY4" fmla="*/ 535833 h 659153"/>
              <a:gd name="connsiteX5" fmla="*/ 549479 w 605155"/>
              <a:gd name="connsiteY5" fmla="*/ 457966 h 659153"/>
              <a:gd name="connsiteX6" fmla="*/ 128394 w 605155"/>
              <a:gd name="connsiteY6" fmla="*/ 457966 h 659153"/>
              <a:gd name="connsiteX7" fmla="*/ 127802 w 605155"/>
              <a:gd name="connsiteY7" fmla="*/ 256811 h 659153"/>
              <a:gd name="connsiteX8" fmla="*/ 100123 w 605155"/>
              <a:gd name="connsiteY8" fmla="*/ 262415 h 659153"/>
              <a:gd name="connsiteX9" fmla="*/ 55673 w 605155"/>
              <a:gd name="connsiteY9" fmla="*/ 329452 h 659153"/>
              <a:gd name="connsiteX10" fmla="*/ 128394 w 605155"/>
              <a:gd name="connsiteY10" fmla="*/ 402215 h 659153"/>
              <a:gd name="connsiteX11" fmla="*/ 549445 w 605155"/>
              <a:gd name="connsiteY11" fmla="*/ 402215 h 659153"/>
              <a:gd name="connsiteX12" fmla="*/ 549445 w 605155"/>
              <a:gd name="connsiteY12" fmla="*/ 256892 h 659153"/>
              <a:gd name="connsiteX13" fmla="*/ 502425 w 605155"/>
              <a:gd name="connsiteY13" fmla="*/ 256892 h 659153"/>
              <a:gd name="connsiteX14" fmla="*/ 502425 w 605155"/>
              <a:gd name="connsiteY14" fmla="*/ 292246 h 659153"/>
              <a:gd name="connsiteX15" fmla="*/ 476627 w 605155"/>
              <a:gd name="connsiteY15" fmla="*/ 340010 h 659153"/>
              <a:gd name="connsiteX16" fmla="*/ 439876 w 605155"/>
              <a:gd name="connsiteY16" fmla="*/ 331820 h 659153"/>
              <a:gd name="connsiteX17" fmla="*/ 412835 w 605155"/>
              <a:gd name="connsiteY17" fmla="*/ 304057 h 659153"/>
              <a:gd name="connsiteX18" fmla="*/ 385794 w 605155"/>
              <a:gd name="connsiteY18" fmla="*/ 331820 h 659153"/>
              <a:gd name="connsiteX19" fmla="*/ 361482 w 605155"/>
              <a:gd name="connsiteY19" fmla="*/ 342492 h 659153"/>
              <a:gd name="connsiteX20" fmla="*/ 349079 w 605155"/>
              <a:gd name="connsiteY20" fmla="*/ 340045 h 659153"/>
              <a:gd name="connsiteX21" fmla="*/ 323280 w 605155"/>
              <a:gd name="connsiteY21" fmla="*/ 292281 h 659153"/>
              <a:gd name="connsiteX22" fmla="*/ 323280 w 605155"/>
              <a:gd name="connsiteY22" fmla="*/ 256931 h 659153"/>
              <a:gd name="connsiteX23" fmla="*/ 128394 w 605155"/>
              <a:gd name="connsiteY23" fmla="*/ 256931 h 659153"/>
              <a:gd name="connsiteX24" fmla="*/ 502425 w 605155"/>
              <a:gd name="connsiteY24" fmla="*/ 55700 h 659153"/>
              <a:gd name="connsiteX25" fmla="*/ 502425 w 605155"/>
              <a:gd name="connsiteY25" fmla="*/ 201018 h 659153"/>
              <a:gd name="connsiteX26" fmla="*/ 549479 w 605155"/>
              <a:gd name="connsiteY26" fmla="*/ 201018 h 659153"/>
              <a:gd name="connsiteX27" fmla="*/ 549479 w 605155"/>
              <a:gd name="connsiteY27" fmla="*/ 55700 h 659153"/>
              <a:gd name="connsiteX28" fmla="*/ 378955 w 605155"/>
              <a:gd name="connsiteY28" fmla="*/ 55700 h 659153"/>
              <a:gd name="connsiteX29" fmla="*/ 378955 w 605155"/>
              <a:gd name="connsiteY29" fmla="*/ 259058 h 659153"/>
              <a:gd name="connsiteX30" fmla="*/ 388488 w 605155"/>
              <a:gd name="connsiteY30" fmla="*/ 249270 h 659153"/>
              <a:gd name="connsiteX31" fmla="*/ 412870 w 605155"/>
              <a:gd name="connsiteY31" fmla="*/ 238702 h 659153"/>
              <a:gd name="connsiteX32" fmla="*/ 437252 w 605155"/>
              <a:gd name="connsiteY32" fmla="*/ 249305 h 659153"/>
              <a:gd name="connsiteX33" fmla="*/ 446750 w 605155"/>
              <a:gd name="connsiteY33" fmla="*/ 259093 h 659153"/>
              <a:gd name="connsiteX34" fmla="*/ 446750 w 605155"/>
              <a:gd name="connsiteY34" fmla="*/ 55700 h 659153"/>
              <a:gd name="connsiteX35" fmla="*/ 128394 w 605155"/>
              <a:gd name="connsiteY35" fmla="*/ 55700 h 659153"/>
              <a:gd name="connsiteX36" fmla="*/ 55673 w 605155"/>
              <a:gd name="connsiteY36" fmla="*/ 128462 h 659153"/>
              <a:gd name="connsiteX37" fmla="*/ 100106 w 605155"/>
              <a:gd name="connsiteY37" fmla="*/ 195495 h 659153"/>
              <a:gd name="connsiteX38" fmla="*/ 127799 w 605155"/>
              <a:gd name="connsiteY38" fmla="*/ 201104 h 659153"/>
              <a:gd name="connsiteX39" fmla="*/ 128394 w 605155"/>
              <a:gd name="connsiteY39" fmla="*/ 200984 h 659153"/>
              <a:gd name="connsiteX40" fmla="*/ 323280 w 605155"/>
              <a:gd name="connsiteY40" fmla="*/ 200984 h 659153"/>
              <a:gd name="connsiteX41" fmla="*/ 323280 w 605155"/>
              <a:gd name="connsiteY41" fmla="*/ 55700 h 659153"/>
              <a:gd name="connsiteX42" fmla="*/ 128394 w 605155"/>
              <a:gd name="connsiteY42" fmla="*/ 0 h 659153"/>
              <a:gd name="connsiteX43" fmla="*/ 558587 w 605155"/>
              <a:gd name="connsiteY43" fmla="*/ 0 h 659153"/>
              <a:gd name="connsiteX44" fmla="*/ 605117 w 605155"/>
              <a:gd name="connsiteY44" fmla="*/ 46556 h 659153"/>
              <a:gd name="connsiteX45" fmla="*/ 605117 w 605155"/>
              <a:gd name="connsiteY45" fmla="*/ 201018 h 659153"/>
              <a:gd name="connsiteX46" fmla="*/ 605117 w 605155"/>
              <a:gd name="connsiteY46" fmla="*/ 256892 h 659153"/>
              <a:gd name="connsiteX47" fmla="*/ 605155 w 605155"/>
              <a:gd name="connsiteY47" fmla="*/ 256892 h 659153"/>
              <a:gd name="connsiteX48" fmla="*/ 605155 w 605155"/>
              <a:gd name="connsiteY48" fmla="*/ 256896 h 659153"/>
              <a:gd name="connsiteX49" fmla="*/ 605117 w 605155"/>
              <a:gd name="connsiteY49" fmla="*/ 256896 h 659153"/>
              <a:gd name="connsiteX50" fmla="*/ 605117 w 605155"/>
              <a:gd name="connsiteY50" fmla="*/ 402222 h 659153"/>
              <a:gd name="connsiteX51" fmla="*/ 605121 w 605155"/>
              <a:gd name="connsiteY51" fmla="*/ 402222 h 659153"/>
              <a:gd name="connsiteX52" fmla="*/ 605121 w 605155"/>
              <a:gd name="connsiteY52" fmla="*/ 457915 h 659153"/>
              <a:gd name="connsiteX53" fmla="*/ 605121 w 605155"/>
              <a:gd name="connsiteY53" fmla="*/ 535795 h 659153"/>
              <a:gd name="connsiteX54" fmla="*/ 481863 w 605155"/>
              <a:gd name="connsiteY54" fmla="*/ 659153 h 659153"/>
              <a:gd name="connsiteX55" fmla="*/ 128394 w 605155"/>
              <a:gd name="connsiteY55" fmla="*/ 659153 h 659153"/>
              <a:gd name="connsiteX56" fmla="*/ 0 w 605155"/>
              <a:gd name="connsiteY56" fmla="*/ 530687 h 659153"/>
              <a:gd name="connsiteX57" fmla="*/ 37644 w 605155"/>
              <a:gd name="connsiteY57" fmla="*/ 439887 h 659153"/>
              <a:gd name="connsiteX58" fmla="*/ 52189 w 605155"/>
              <a:gd name="connsiteY58" fmla="*/ 430068 h 659153"/>
              <a:gd name="connsiteX59" fmla="*/ 37644 w 605155"/>
              <a:gd name="connsiteY59" fmla="*/ 420250 h 659153"/>
              <a:gd name="connsiteX60" fmla="*/ 0 w 605155"/>
              <a:gd name="connsiteY60" fmla="*/ 329449 h 659153"/>
              <a:gd name="connsiteX61" fmla="*/ 37644 w 605155"/>
              <a:gd name="connsiteY61" fmla="*/ 238649 h 659153"/>
              <a:gd name="connsiteX62" fmla="*/ 52000 w 605155"/>
              <a:gd name="connsiteY62" fmla="*/ 228957 h 659153"/>
              <a:gd name="connsiteX63" fmla="*/ 37644 w 605155"/>
              <a:gd name="connsiteY63" fmla="*/ 219266 h 659153"/>
              <a:gd name="connsiteX64" fmla="*/ 0 w 605155"/>
              <a:gd name="connsiteY64" fmla="*/ 128466 h 659153"/>
              <a:gd name="connsiteX65" fmla="*/ 128394 w 605155"/>
              <a:gd name="connsiteY65" fmla="*/ 0 h 65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5155" h="659153">
                <a:moveTo>
                  <a:pt x="128394" y="457963"/>
                </a:moveTo>
                <a:cubicBezTo>
                  <a:pt x="88314" y="457963"/>
                  <a:pt x="55673" y="490583"/>
                  <a:pt x="55673" y="530725"/>
                </a:cubicBezTo>
                <a:cubicBezTo>
                  <a:pt x="55673" y="570866"/>
                  <a:pt x="88275" y="603487"/>
                  <a:pt x="128394" y="603487"/>
                </a:cubicBezTo>
                <a:lnTo>
                  <a:pt x="481863" y="603487"/>
                </a:lnTo>
                <a:cubicBezTo>
                  <a:pt x="519146" y="603487"/>
                  <a:pt x="549479" y="573133"/>
                  <a:pt x="549479" y="535833"/>
                </a:cubicBezTo>
                <a:lnTo>
                  <a:pt x="549479" y="457966"/>
                </a:lnTo>
                <a:lnTo>
                  <a:pt x="128394" y="457966"/>
                </a:lnTo>
                <a:close/>
                <a:moveTo>
                  <a:pt x="127802" y="256811"/>
                </a:moveTo>
                <a:lnTo>
                  <a:pt x="100123" y="262415"/>
                </a:lnTo>
                <a:cubicBezTo>
                  <a:pt x="74033" y="273471"/>
                  <a:pt x="55673" y="299346"/>
                  <a:pt x="55673" y="329452"/>
                </a:cubicBezTo>
                <a:cubicBezTo>
                  <a:pt x="55673" y="369591"/>
                  <a:pt x="88275" y="402215"/>
                  <a:pt x="128394" y="402215"/>
                </a:cubicBezTo>
                <a:lnTo>
                  <a:pt x="549445" y="402215"/>
                </a:lnTo>
                <a:lnTo>
                  <a:pt x="549445" y="256892"/>
                </a:lnTo>
                <a:lnTo>
                  <a:pt x="502425" y="256892"/>
                </a:lnTo>
                <a:lnTo>
                  <a:pt x="502425" y="292246"/>
                </a:lnTo>
                <a:cubicBezTo>
                  <a:pt x="502425" y="315259"/>
                  <a:pt x="492538" y="333555"/>
                  <a:pt x="476627" y="340010"/>
                </a:cubicBezTo>
                <a:cubicBezTo>
                  <a:pt x="463903" y="345187"/>
                  <a:pt x="449836" y="342068"/>
                  <a:pt x="439876" y="331820"/>
                </a:cubicBezTo>
                <a:lnTo>
                  <a:pt x="412835" y="304057"/>
                </a:lnTo>
                <a:lnTo>
                  <a:pt x="385794" y="331820"/>
                </a:lnTo>
                <a:cubicBezTo>
                  <a:pt x="379060" y="338805"/>
                  <a:pt x="370377" y="342455"/>
                  <a:pt x="361482" y="342492"/>
                </a:cubicBezTo>
                <a:cubicBezTo>
                  <a:pt x="357337" y="342492"/>
                  <a:pt x="353154" y="341678"/>
                  <a:pt x="349079" y="340045"/>
                </a:cubicBezTo>
                <a:cubicBezTo>
                  <a:pt x="333167" y="333555"/>
                  <a:pt x="323280" y="315259"/>
                  <a:pt x="323280" y="292281"/>
                </a:cubicBezTo>
                <a:lnTo>
                  <a:pt x="323280" y="256931"/>
                </a:lnTo>
                <a:lnTo>
                  <a:pt x="128394" y="256931"/>
                </a:lnTo>
                <a:close/>
                <a:moveTo>
                  <a:pt x="502425" y="55700"/>
                </a:moveTo>
                <a:lnTo>
                  <a:pt x="502425" y="201018"/>
                </a:lnTo>
                <a:lnTo>
                  <a:pt x="549479" y="201018"/>
                </a:lnTo>
                <a:lnTo>
                  <a:pt x="549479" y="55700"/>
                </a:lnTo>
                <a:close/>
                <a:moveTo>
                  <a:pt x="378955" y="55700"/>
                </a:moveTo>
                <a:lnTo>
                  <a:pt x="378955" y="259058"/>
                </a:lnTo>
                <a:lnTo>
                  <a:pt x="388488" y="249270"/>
                </a:lnTo>
                <a:cubicBezTo>
                  <a:pt x="395114" y="242463"/>
                  <a:pt x="403797" y="238702"/>
                  <a:pt x="412870" y="238702"/>
                </a:cubicBezTo>
                <a:cubicBezTo>
                  <a:pt x="421943" y="238702"/>
                  <a:pt x="430591" y="242459"/>
                  <a:pt x="437252" y="249305"/>
                </a:cubicBezTo>
                <a:lnTo>
                  <a:pt x="446750" y="259093"/>
                </a:lnTo>
                <a:lnTo>
                  <a:pt x="446750" y="55700"/>
                </a:lnTo>
                <a:close/>
                <a:moveTo>
                  <a:pt x="128394" y="55700"/>
                </a:moveTo>
                <a:cubicBezTo>
                  <a:pt x="88314" y="55700"/>
                  <a:pt x="55673" y="88321"/>
                  <a:pt x="55673" y="128462"/>
                </a:cubicBezTo>
                <a:cubicBezTo>
                  <a:pt x="55673" y="158540"/>
                  <a:pt x="74012" y="184430"/>
                  <a:pt x="100106" y="195495"/>
                </a:cubicBezTo>
                <a:lnTo>
                  <a:pt x="127799" y="201104"/>
                </a:lnTo>
                <a:lnTo>
                  <a:pt x="128394" y="200984"/>
                </a:lnTo>
                <a:lnTo>
                  <a:pt x="323280" y="200984"/>
                </a:lnTo>
                <a:lnTo>
                  <a:pt x="323280" y="55700"/>
                </a:lnTo>
                <a:close/>
                <a:moveTo>
                  <a:pt x="128394" y="0"/>
                </a:moveTo>
                <a:lnTo>
                  <a:pt x="558587" y="0"/>
                </a:lnTo>
                <a:cubicBezTo>
                  <a:pt x="584246" y="0"/>
                  <a:pt x="605117" y="20886"/>
                  <a:pt x="605117" y="46556"/>
                </a:cubicBezTo>
                <a:lnTo>
                  <a:pt x="605117" y="201018"/>
                </a:lnTo>
                <a:lnTo>
                  <a:pt x="605117" y="256892"/>
                </a:lnTo>
                <a:lnTo>
                  <a:pt x="605155" y="256892"/>
                </a:lnTo>
                <a:lnTo>
                  <a:pt x="605155" y="256896"/>
                </a:lnTo>
                <a:lnTo>
                  <a:pt x="605117" y="256896"/>
                </a:lnTo>
                <a:lnTo>
                  <a:pt x="605117" y="402222"/>
                </a:lnTo>
                <a:lnTo>
                  <a:pt x="605121" y="402222"/>
                </a:lnTo>
                <a:lnTo>
                  <a:pt x="605121" y="457915"/>
                </a:lnTo>
                <a:lnTo>
                  <a:pt x="605121" y="535795"/>
                </a:lnTo>
                <a:cubicBezTo>
                  <a:pt x="605156" y="603839"/>
                  <a:pt x="549835" y="659153"/>
                  <a:pt x="481863" y="659153"/>
                </a:cubicBezTo>
                <a:lnTo>
                  <a:pt x="128394" y="659153"/>
                </a:lnTo>
                <a:cubicBezTo>
                  <a:pt x="57587" y="659153"/>
                  <a:pt x="0" y="601534"/>
                  <a:pt x="0" y="530687"/>
                </a:cubicBezTo>
                <a:cubicBezTo>
                  <a:pt x="0" y="495264"/>
                  <a:pt x="14397" y="463148"/>
                  <a:pt x="37644" y="439887"/>
                </a:cubicBezTo>
                <a:lnTo>
                  <a:pt x="52189" y="430068"/>
                </a:lnTo>
                <a:lnTo>
                  <a:pt x="37644" y="420250"/>
                </a:lnTo>
                <a:cubicBezTo>
                  <a:pt x="14397" y="396989"/>
                  <a:pt x="0" y="364872"/>
                  <a:pt x="0" y="329449"/>
                </a:cubicBezTo>
                <a:cubicBezTo>
                  <a:pt x="0" y="294026"/>
                  <a:pt x="14397" y="261909"/>
                  <a:pt x="37644" y="238649"/>
                </a:cubicBezTo>
                <a:lnTo>
                  <a:pt x="52000" y="228957"/>
                </a:lnTo>
                <a:lnTo>
                  <a:pt x="37644" y="219266"/>
                </a:lnTo>
                <a:cubicBezTo>
                  <a:pt x="14397" y="196005"/>
                  <a:pt x="0" y="163889"/>
                  <a:pt x="0" y="128466"/>
                </a:cubicBezTo>
                <a:cubicBezTo>
                  <a:pt x="0" y="57618"/>
                  <a:pt x="57587" y="0"/>
                  <a:pt x="128394" y="0"/>
                </a:cubicBezTo>
                <a:close/>
              </a:path>
            </a:pathLst>
          </a:custGeom>
          <a:solidFill>
            <a:schemeClr val="bg1"/>
          </a:solidFill>
          <a:ln w="4399" cap="flat">
            <a:noFill/>
            <a:prstDash val="solid"/>
            <a:miter/>
          </a:ln>
        </p:spPr>
        <p:txBody>
          <a:bodyPr wrap="square" rtlCol="0" anchor="ctr">
            <a:noAutofit/>
          </a:bodyPr>
          <a:lstStyle/>
          <a:p>
            <a:endParaRPr lang="zh-CN" altLang="en-US">
              <a:solidFill>
                <a:schemeClr val="bg1"/>
              </a:solidFill>
              <a:ea typeface="微软雅黑" panose="020B0503020204020204" charset="-122"/>
            </a:endParaRPr>
          </a:p>
        </p:txBody>
      </p:sp>
      <p:sp>
        <p:nvSpPr>
          <p:cNvPr id="15" name="任意多边形: 形状 14"/>
          <p:cNvSpPr/>
          <p:nvPr>
            <p:custDataLst>
              <p:tags r:id="rId9"/>
            </p:custDataLst>
          </p:nvPr>
        </p:nvSpPr>
        <p:spPr>
          <a:xfrm>
            <a:off x="4900930" y="4518649"/>
            <a:ext cx="659131" cy="598184"/>
          </a:xfrm>
          <a:custGeom>
            <a:avLst/>
            <a:gdLst>
              <a:gd name="connsiteX0" fmla="*/ 231564 w 659131"/>
              <a:gd name="connsiteY0" fmla="*/ 332594 h 598184"/>
              <a:gd name="connsiteX1" fmla="*/ 249749 w 659131"/>
              <a:gd name="connsiteY1" fmla="*/ 340133 h 598184"/>
              <a:gd name="connsiteX2" fmla="*/ 326554 w 659131"/>
              <a:gd name="connsiteY2" fmla="*/ 416962 h 598184"/>
              <a:gd name="connsiteX3" fmla="*/ 403358 w 659131"/>
              <a:gd name="connsiteY3" fmla="*/ 340133 h 598184"/>
              <a:gd name="connsiteX4" fmla="*/ 421543 w 659131"/>
              <a:gd name="connsiteY4" fmla="*/ 332594 h 598184"/>
              <a:gd name="connsiteX5" fmla="*/ 439729 w 659131"/>
              <a:gd name="connsiteY5" fmla="*/ 340133 h 598184"/>
              <a:gd name="connsiteX6" fmla="*/ 439729 w 659131"/>
              <a:gd name="connsiteY6" fmla="*/ 376516 h 598184"/>
              <a:gd name="connsiteX7" fmla="*/ 346428 w 659131"/>
              <a:gd name="connsiteY7" fmla="*/ 469847 h 598184"/>
              <a:gd name="connsiteX8" fmla="*/ 328227 w 659131"/>
              <a:gd name="connsiteY8" fmla="*/ 477379 h 598184"/>
              <a:gd name="connsiteX9" fmla="*/ 326539 w 659131"/>
              <a:gd name="connsiteY9" fmla="*/ 476680 h 598184"/>
              <a:gd name="connsiteX10" fmla="*/ 324848 w 659131"/>
              <a:gd name="connsiteY10" fmla="*/ 477379 h 598184"/>
              <a:gd name="connsiteX11" fmla="*/ 306679 w 659131"/>
              <a:gd name="connsiteY11" fmla="*/ 469847 h 598184"/>
              <a:gd name="connsiteX12" fmla="*/ 213378 w 659131"/>
              <a:gd name="connsiteY12" fmla="*/ 376516 h 598184"/>
              <a:gd name="connsiteX13" fmla="*/ 213378 w 659131"/>
              <a:gd name="connsiteY13" fmla="*/ 340133 h 598184"/>
              <a:gd name="connsiteX14" fmla="*/ 231564 w 659131"/>
              <a:gd name="connsiteY14" fmla="*/ 332594 h 598184"/>
              <a:gd name="connsiteX15" fmla="*/ 51464 w 659131"/>
              <a:gd name="connsiteY15" fmla="*/ 267034 h 598184"/>
              <a:gd name="connsiteX16" fmla="*/ 51464 w 659131"/>
              <a:gd name="connsiteY16" fmla="*/ 546736 h 598184"/>
              <a:gd name="connsiteX17" fmla="*/ 545237 w 659131"/>
              <a:gd name="connsiteY17" fmla="*/ 546736 h 598184"/>
              <a:gd name="connsiteX18" fmla="*/ 607699 w 659131"/>
              <a:gd name="connsiteY18" fmla="*/ 484253 h 598184"/>
              <a:gd name="connsiteX19" fmla="*/ 607699 w 659131"/>
              <a:gd name="connsiteY19" fmla="*/ 267034 h 598184"/>
              <a:gd name="connsiteX20" fmla="*/ 51464 w 659131"/>
              <a:gd name="connsiteY20" fmla="*/ 119345 h 598184"/>
              <a:gd name="connsiteX21" fmla="*/ 51464 w 659131"/>
              <a:gd name="connsiteY21" fmla="*/ 215554 h 598184"/>
              <a:gd name="connsiteX22" fmla="*/ 607699 w 659131"/>
              <a:gd name="connsiteY22" fmla="*/ 215554 h 598184"/>
              <a:gd name="connsiteX23" fmla="*/ 607699 w 659131"/>
              <a:gd name="connsiteY23" fmla="*/ 119345 h 598184"/>
              <a:gd name="connsiteX24" fmla="*/ 541678 w 659131"/>
              <a:gd name="connsiteY24" fmla="*/ 119345 h 598184"/>
              <a:gd name="connsiteX25" fmla="*/ 541678 w 659131"/>
              <a:gd name="connsiteY25" fmla="*/ 159513 h 598184"/>
              <a:gd name="connsiteX26" fmla="*/ 515947 w 659131"/>
              <a:gd name="connsiteY26" fmla="*/ 185222 h 598184"/>
              <a:gd name="connsiteX27" fmla="*/ 490215 w 659131"/>
              <a:gd name="connsiteY27" fmla="*/ 159482 h 598184"/>
              <a:gd name="connsiteX28" fmla="*/ 490215 w 659131"/>
              <a:gd name="connsiteY28" fmla="*/ 119345 h 598184"/>
              <a:gd name="connsiteX29" fmla="*/ 165410 w 659131"/>
              <a:gd name="connsiteY29" fmla="*/ 119345 h 598184"/>
              <a:gd name="connsiteX30" fmla="*/ 165410 w 659131"/>
              <a:gd name="connsiteY30" fmla="*/ 159513 h 598184"/>
              <a:gd name="connsiteX31" fmla="*/ 139679 w 659131"/>
              <a:gd name="connsiteY31" fmla="*/ 185222 h 598184"/>
              <a:gd name="connsiteX32" fmla="*/ 113947 w 659131"/>
              <a:gd name="connsiteY32" fmla="*/ 159482 h 598184"/>
              <a:gd name="connsiteX33" fmla="*/ 113947 w 659131"/>
              <a:gd name="connsiteY33" fmla="*/ 119345 h 598184"/>
              <a:gd name="connsiteX34" fmla="*/ 139679 w 659131"/>
              <a:gd name="connsiteY34" fmla="*/ 0 h 598184"/>
              <a:gd name="connsiteX35" fmla="*/ 165410 w 659131"/>
              <a:gd name="connsiteY35" fmla="*/ 25740 h 598184"/>
              <a:gd name="connsiteX36" fmla="*/ 165410 w 659131"/>
              <a:gd name="connsiteY36" fmla="*/ 67865 h 598184"/>
              <a:gd name="connsiteX37" fmla="*/ 490215 w 659131"/>
              <a:gd name="connsiteY37" fmla="*/ 67865 h 598184"/>
              <a:gd name="connsiteX38" fmla="*/ 490215 w 659131"/>
              <a:gd name="connsiteY38" fmla="*/ 25740 h 598184"/>
              <a:gd name="connsiteX39" fmla="*/ 515947 w 659131"/>
              <a:gd name="connsiteY39" fmla="*/ 0 h 598184"/>
              <a:gd name="connsiteX40" fmla="*/ 541678 w 659131"/>
              <a:gd name="connsiteY40" fmla="*/ 25740 h 598184"/>
              <a:gd name="connsiteX41" fmla="*/ 541678 w 659131"/>
              <a:gd name="connsiteY41" fmla="*/ 67865 h 598184"/>
              <a:gd name="connsiteX42" fmla="*/ 616507 w 659131"/>
              <a:gd name="connsiteY42" fmla="*/ 67865 h 598184"/>
              <a:gd name="connsiteX43" fmla="*/ 659131 w 659131"/>
              <a:gd name="connsiteY43" fmla="*/ 110502 h 598184"/>
              <a:gd name="connsiteX44" fmla="*/ 659131 w 659131"/>
              <a:gd name="connsiteY44" fmla="*/ 484253 h 598184"/>
              <a:gd name="connsiteX45" fmla="*/ 545237 w 659131"/>
              <a:gd name="connsiteY45" fmla="*/ 598184 h 598184"/>
              <a:gd name="connsiteX46" fmla="*/ 42656 w 659131"/>
              <a:gd name="connsiteY46" fmla="*/ 598184 h 598184"/>
              <a:gd name="connsiteX47" fmla="*/ 32 w 659131"/>
              <a:gd name="connsiteY47" fmla="*/ 555547 h 598184"/>
              <a:gd name="connsiteX48" fmla="*/ 32 w 659131"/>
              <a:gd name="connsiteY48" fmla="*/ 241372 h 598184"/>
              <a:gd name="connsiteX49" fmla="*/ 0 w 659131"/>
              <a:gd name="connsiteY49" fmla="*/ 241294 h 598184"/>
              <a:gd name="connsiteX50" fmla="*/ 32 w 659131"/>
              <a:gd name="connsiteY50" fmla="*/ 241217 h 598184"/>
              <a:gd name="connsiteX51" fmla="*/ 32 w 659131"/>
              <a:gd name="connsiteY51" fmla="*/ 110502 h 598184"/>
              <a:gd name="connsiteX52" fmla="*/ 42656 w 659131"/>
              <a:gd name="connsiteY52" fmla="*/ 67865 h 598184"/>
              <a:gd name="connsiteX53" fmla="*/ 113947 w 659131"/>
              <a:gd name="connsiteY53" fmla="*/ 67865 h 598184"/>
              <a:gd name="connsiteX54" fmla="*/ 113947 w 659131"/>
              <a:gd name="connsiteY54" fmla="*/ 25740 h 598184"/>
              <a:gd name="connsiteX55" fmla="*/ 139679 w 659131"/>
              <a:gd name="connsiteY55" fmla="*/ 0 h 59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59131" h="598184">
                <a:moveTo>
                  <a:pt x="231564" y="332594"/>
                </a:moveTo>
                <a:cubicBezTo>
                  <a:pt x="238144" y="332594"/>
                  <a:pt x="244724" y="335107"/>
                  <a:pt x="249749" y="340133"/>
                </a:cubicBezTo>
                <a:lnTo>
                  <a:pt x="326554" y="416962"/>
                </a:lnTo>
                <a:lnTo>
                  <a:pt x="403358" y="340133"/>
                </a:lnTo>
                <a:cubicBezTo>
                  <a:pt x="408383" y="335107"/>
                  <a:pt x="414963" y="332594"/>
                  <a:pt x="421543" y="332594"/>
                </a:cubicBezTo>
                <a:cubicBezTo>
                  <a:pt x="428124" y="332594"/>
                  <a:pt x="434704" y="335107"/>
                  <a:pt x="439729" y="340133"/>
                </a:cubicBezTo>
                <a:cubicBezTo>
                  <a:pt x="449779" y="350186"/>
                  <a:pt x="449779" y="366463"/>
                  <a:pt x="439729" y="376516"/>
                </a:cubicBezTo>
                <a:lnTo>
                  <a:pt x="346428" y="469847"/>
                </a:lnTo>
                <a:cubicBezTo>
                  <a:pt x="341385" y="474891"/>
                  <a:pt x="334805" y="477379"/>
                  <a:pt x="328227" y="477379"/>
                </a:cubicBezTo>
                <a:lnTo>
                  <a:pt x="326539" y="476680"/>
                </a:lnTo>
                <a:lnTo>
                  <a:pt x="324848" y="477379"/>
                </a:lnTo>
                <a:cubicBezTo>
                  <a:pt x="318267" y="477379"/>
                  <a:pt x="311689" y="474859"/>
                  <a:pt x="306679" y="469847"/>
                </a:cubicBezTo>
                <a:lnTo>
                  <a:pt x="213378" y="376516"/>
                </a:lnTo>
                <a:cubicBezTo>
                  <a:pt x="203328" y="366463"/>
                  <a:pt x="203328" y="350186"/>
                  <a:pt x="213378" y="340133"/>
                </a:cubicBezTo>
                <a:cubicBezTo>
                  <a:pt x="218403" y="335107"/>
                  <a:pt x="224983" y="332594"/>
                  <a:pt x="231564" y="332594"/>
                </a:cubicBezTo>
                <a:close/>
                <a:moveTo>
                  <a:pt x="51464" y="267034"/>
                </a:moveTo>
                <a:lnTo>
                  <a:pt x="51464" y="546736"/>
                </a:lnTo>
                <a:lnTo>
                  <a:pt x="545237" y="546736"/>
                </a:lnTo>
                <a:cubicBezTo>
                  <a:pt x="579678" y="546736"/>
                  <a:pt x="607699" y="518705"/>
                  <a:pt x="607699" y="484253"/>
                </a:cubicBezTo>
                <a:lnTo>
                  <a:pt x="607699" y="267034"/>
                </a:lnTo>
                <a:close/>
                <a:moveTo>
                  <a:pt x="51464" y="119345"/>
                </a:moveTo>
                <a:lnTo>
                  <a:pt x="51464" y="215554"/>
                </a:lnTo>
                <a:lnTo>
                  <a:pt x="607699" y="215554"/>
                </a:lnTo>
                <a:lnTo>
                  <a:pt x="607699" y="119345"/>
                </a:lnTo>
                <a:lnTo>
                  <a:pt x="541678" y="119345"/>
                </a:lnTo>
                <a:lnTo>
                  <a:pt x="541678" y="159513"/>
                </a:lnTo>
                <a:cubicBezTo>
                  <a:pt x="541678" y="173728"/>
                  <a:pt x="530157" y="185222"/>
                  <a:pt x="515947" y="185222"/>
                </a:cubicBezTo>
                <a:cubicBezTo>
                  <a:pt x="501740" y="185222"/>
                  <a:pt x="490215" y="173693"/>
                  <a:pt x="490215" y="159482"/>
                </a:cubicBezTo>
                <a:lnTo>
                  <a:pt x="490215" y="119345"/>
                </a:lnTo>
                <a:lnTo>
                  <a:pt x="165410" y="119345"/>
                </a:lnTo>
                <a:lnTo>
                  <a:pt x="165410" y="159513"/>
                </a:lnTo>
                <a:cubicBezTo>
                  <a:pt x="165410" y="173728"/>
                  <a:pt x="153886" y="185222"/>
                  <a:pt x="139679" y="185222"/>
                </a:cubicBezTo>
                <a:cubicBezTo>
                  <a:pt x="125472" y="185222"/>
                  <a:pt x="113947" y="173693"/>
                  <a:pt x="113947" y="159482"/>
                </a:cubicBezTo>
                <a:lnTo>
                  <a:pt x="113947" y="119345"/>
                </a:lnTo>
                <a:close/>
                <a:moveTo>
                  <a:pt x="139679" y="0"/>
                </a:moveTo>
                <a:cubicBezTo>
                  <a:pt x="153886" y="0"/>
                  <a:pt x="165410" y="11528"/>
                  <a:pt x="165410" y="25740"/>
                </a:cubicBezTo>
                <a:lnTo>
                  <a:pt x="165410" y="67865"/>
                </a:lnTo>
                <a:lnTo>
                  <a:pt x="490215" y="67865"/>
                </a:lnTo>
                <a:lnTo>
                  <a:pt x="490215" y="25740"/>
                </a:lnTo>
                <a:cubicBezTo>
                  <a:pt x="490215" y="11528"/>
                  <a:pt x="501740" y="0"/>
                  <a:pt x="515947" y="0"/>
                </a:cubicBezTo>
                <a:cubicBezTo>
                  <a:pt x="530154" y="0"/>
                  <a:pt x="541678" y="11528"/>
                  <a:pt x="541678" y="25740"/>
                </a:cubicBezTo>
                <a:lnTo>
                  <a:pt x="541678" y="67865"/>
                </a:lnTo>
                <a:lnTo>
                  <a:pt x="616507" y="67865"/>
                </a:lnTo>
                <a:cubicBezTo>
                  <a:pt x="640012" y="67865"/>
                  <a:pt x="659131" y="86990"/>
                  <a:pt x="659131" y="110502"/>
                </a:cubicBezTo>
                <a:lnTo>
                  <a:pt x="659131" y="484253"/>
                </a:lnTo>
                <a:cubicBezTo>
                  <a:pt x="659096" y="547096"/>
                  <a:pt x="608027" y="598184"/>
                  <a:pt x="545237" y="598184"/>
                </a:cubicBezTo>
                <a:lnTo>
                  <a:pt x="42656" y="598184"/>
                </a:lnTo>
                <a:cubicBezTo>
                  <a:pt x="19151" y="598184"/>
                  <a:pt x="32" y="579059"/>
                  <a:pt x="32" y="555547"/>
                </a:cubicBezTo>
                <a:lnTo>
                  <a:pt x="32" y="241372"/>
                </a:lnTo>
                <a:lnTo>
                  <a:pt x="0" y="241294"/>
                </a:lnTo>
                <a:lnTo>
                  <a:pt x="32" y="241217"/>
                </a:lnTo>
                <a:lnTo>
                  <a:pt x="32" y="110502"/>
                </a:lnTo>
                <a:cubicBezTo>
                  <a:pt x="32" y="86990"/>
                  <a:pt x="19151" y="67865"/>
                  <a:pt x="42656" y="67865"/>
                </a:cubicBezTo>
                <a:lnTo>
                  <a:pt x="113947" y="67865"/>
                </a:lnTo>
                <a:lnTo>
                  <a:pt x="113947" y="25740"/>
                </a:lnTo>
                <a:cubicBezTo>
                  <a:pt x="113947" y="11528"/>
                  <a:pt x="125472" y="0"/>
                  <a:pt x="139679" y="0"/>
                </a:cubicBezTo>
                <a:close/>
              </a:path>
            </a:pathLst>
          </a:custGeom>
          <a:solidFill>
            <a:schemeClr val="bg1"/>
          </a:solidFill>
          <a:ln w="4419" cap="flat">
            <a:noFill/>
            <a:prstDash val="solid"/>
            <a:miter/>
          </a:ln>
        </p:spPr>
        <p:txBody>
          <a:bodyPr wrap="square" rtlCol="0" anchor="ctr">
            <a:noAutofit/>
          </a:bodyPr>
          <a:lstStyle/>
          <a:p>
            <a:endParaRPr lang="zh-CN" altLang="en-US">
              <a:solidFill>
                <a:schemeClr val="bg1"/>
              </a:solidFill>
              <a:ea typeface="微软雅黑" panose="020B0503020204020204" charset="-122"/>
            </a:endParaRPr>
          </a:p>
        </p:txBody>
      </p:sp>
      <p:sp>
        <p:nvSpPr>
          <p:cNvPr id="10" name="圆角矩形 9"/>
          <p:cNvSpPr/>
          <p:nvPr>
            <p:custDataLst>
              <p:tags r:id="rId10"/>
            </p:custDataLst>
          </p:nvPr>
        </p:nvSpPr>
        <p:spPr>
          <a:xfrm>
            <a:off x="467360" y="560705"/>
            <a:ext cx="11257280" cy="831215"/>
          </a:xfrm>
          <a:prstGeom prst="roundRect">
            <a:avLst>
              <a:gd name="adj" fmla="val 50000"/>
            </a:avLst>
          </a:prstGeom>
          <a:gradFill>
            <a:gsLst>
              <a:gs pos="100000">
                <a:schemeClr val="bg1"/>
              </a:gs>
              <a:gs pos="0">
                <a:schemeClr val="bg1">
                  <a:alpha val="72000"/>
                </a:schemeClr>
              </a:gs>
            </a:gsLst>
            <a:lin ang="10800000" scaled="0"/>
          </a:gradFill>
          <a:ln>
            <a:noFill/>
          </a:ln>
          <a:effectLst>
            <a:outerShdw blurRad="368300" dist="165100" dir="2700000" algn="tl" rotWithShape="0">
              <a:schemeClr val="accent1">
                <a:alpha val="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nvGrpSpPr>
          <p:cNvPr id="18" name="组合 17"/>
          <p:cNvGrpSpPr/>
          <p:nvPr>
            <p:custDataLst>
              <p:tags r:id="rId11"/>
            </p:custDataLst>
          </p:nvPr>
        </p:nvGrpSpPr>
        <p:grpSpPr>
          <a:xfrm>
            <a:off x="11050905" y="863600"/>
            <a:ext cx="284480" cy="274320"/>
            <a:chOff x="1762" y="4507"/>
            <a:chExt cx="448" cy="432"/>
          </a:xfrm>
        </p:grpSpPr>
        <p:sp>
          <p:nvSpPr>
            <p:cNvPr id="19" name="椭圆 18"/>
            <p:cNvSpPr/>
            <p:nvPr>
              <p:custDataLst>
                <p:tags r:id="rId12"/>
              </p:custDataLst>
            </p:nvPr>
          </p:nvSpPr>
          <p:spPr>
            <a:xfrm>
              <a:off x="1762" y="4507"/>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cxnSp>
          <p:nvCxnSpPr>
            <p:cNvPr id="20" name="直接连接符 19"/>
            <p:cNvCxnSpPr/>
            <p:nvPr>
              <p:custDataLst>
                <p:tags r:id="rId13"/>
              </p:custDataLst>
            </p:nvPr>
          </p:nvCxnSpPr>
          <p:spPr>
            <a:xfrm>
              <a:off x="2102" y="4845"/>
              <a:ext cx="108" cy="9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1" name="文本框 20"/>
          <p:cNvSpPr txBox="1"/>
          <p:nvPr>
            <p:custDataLst>
              <p:tags r:id="rId14"/>
            </p:custDataLst>
          </p:nvPr>
        </p:nvSpPr>
        <p:spPr>
          <a:xfrm>
            <a:off x="883285" y="564515"/>
            <a:ext cx="9730740" cy="824230"/>
          </a:xfrm>
          <a:prstGeom prst="rect">
            <a:avLst/>
          </a:prstGeom>
        </p:spPr>
        <p:txBody>
          <a:bodyPr vert="horz" lIns="90000" tIns="46800" rIns="90000" bIns="46800" rtlCol="0" anchor="ctr" anchorCtr="0">
            <a:normAutofit/>
          </a:bodyPr>
          <a:lstStyle>
            <a:defPPr>
              <a:defRPr lang="zh-CN"/>
            </a:defPPr>
            <a:lvl1pPr fontAlgn="auto">
              <a:lnSpc>
                <a:spcPct val="100000"/>
              </a:lnSpc>
              <a:spcBef>
                <a:spcPct val="0"/>
              </a:spcBef>
              <a:buNone/>
              <a:defRPr sz="3200" b="1" u="none" strike="noStrike" cap="none" spc="0" normalizeH="0" baseline="0">
                <a:solidFill>
                  <a:schemeClr val="tx2"/>
                </a:solidFill>
                <a:uFillTx/>
                <a:latin typeface="+mj-lt"/>
                <a:ea typeface="+mj-ea"/>
                <a:cs typeface="+mj-cs"/>
              </a:defRPr>
            </a:lvl1pPr>
          </a:lstStyle>
          <a:p>
            <a:r>
              <a:rPr lang="zh-CN" altLang="en-US" sz="3600" dirty="0">
                <a:solidFill>
                  <a:schemeClr val="accent1">
                    <a:lumMod val="50000"/>
                  </a:schemeClr>
                </a:solidFill>
                <a:latin typeface="Arial" panose="020B0604020202020204" pitchFamily="34" charset="0"/>
                <a:ea typeface="微软雅黑" panose="020B0503020204020204" charset="-122"/>
              </a:rPr>
              <a:t>研究背景</a:t>
            </a:r>
            <a:endParaRPr lang="zh-CN" altLang="en-US" sz="3600" dirty="0">
              <a:solidFill>
                <a:schemeClr val="accent1">
                  <a:lumMod val="50000"/>
                </a:schemeClr>
              </a:solidFill>
              <a:latin typeface="Arial" panose="020B0604020202020204" pitchFamily="34" charset="0"/>
              <a:ea typeface="微软雅黑" panose="020B0503020204020204" charset="-122"/>
            </a:endParaRPr>
          </a:p>
        </p:txBody>
      </p:sp>
      <p:sp>
        <p:nvSpPr>
          <p:cNvPr id="25" name="文本框 24"/>
          <p:cNvSpPr txBox="1"/>
          <p:nvPr>
            <p:custDataLst>
              <p:tags r:id="rId15"/>
            </p:custDataLst>
          </p:nvPr>
        </p:nvSpPr>
        <p:spPr>
          <a:xfrm>
            <a:off x="282575" y="2643505"/>
            <a:ext cx="3673475" cy="3769360"/>
          </a:xfrm>
          <a:prstGeom prst="rect">
            <a:avLst/>
          </a:prstGeom>
        </p:spPr>
        <p:txBody>
          <a:bodyPr wrap="square">
            <a:noAutofit/>
          </a:bodyPr>
          <a:lstStyle>
            <a:defPPr>
              <a:defRPr lang="zh-CN"/>
            </a:defPPr>
            <a:lvl1pPr marR="0" lvl="0" indent="0" algn="r" defTabSz="685800" fontAlgn="base">
              <a:lnSpc>
                <a:spcPct val="150000"/>
              </a:lnSpc>
              <a:spcBef>
                <a:spcPct val="0"/>
              </a:spcBef>
              <a:spcAft>
                <a:spcPct val="0"/>
              </a:spcAft>
              <a:buClrTx/>
              <a:buSzTx/>
              <a:buFontTx/>
              <a:buNone/>
              <a:defRPr kumimoji="0" sz="1400" b="0" i="0" u="none" strike="noStrike" cap="none" spc="0" normalizeH="0" baseline="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defRPr>
            </a:lvl1pPr>
          </a:lstStyle>
          <a:p>
            <a:pPr algn="l"/>
            <a:r>
              <a:rPr lang="zh-CN" altLang="en-US" sz="2000">
                <a:solidFill>
                  <a:schemeClr val="tx1">
                    <a:lumMod val="75000"/>
                    <a:lumOff val="25000"/>
                  </a:schemeClr>
                </a:solidFill>
                <a:latin typeface="Arial" panose="020B0604020202020204" pitchFamily="34" charset="0"/>
              </a:rPr>
              <a:t>利用价带电子被光子激发到导带形成光生电流来实现探测</a:t>
            </a:r>
            <a:r>
              <a:rPr lang="en-US" altLang="zh-CN" sz="2000">
                <a:solidFill>
                  <a:schemeClr val="tx1">
                    <a:lumMod val="75000"/>
                    <a:lumOff val="25000"/>
                  </a:schemeClr>
                </a:solidFill>
                <a:latin typeface="Arial" panose="020B0604020202020204" pitchFamily="34" charset="0"/>
              </a:rPr>
              <a:t>；</a:t>
            </a:r>
            <a:r>
              <a:rPr lang="zh-CN" altLang="en-US" sz="2000">
                <a:solidFill>
                  <a:schemeClr val="tx1">
                    <a:lumMod val="75000"/>
                    <a:lumOff val="25000"/>
                  </a:schemeClr>
                </a:solidFill>
                <a:latin typeface="Arial" panose="020B0604020202020204" pitchFamily="34" charset="0"/>
              </a:rPr>
              <a:t>在这个过程中光子能量要能越过禁带宽度</a:t>
            </a:r>
            <a:r>
              <a:rPr lang="en-US" altLang="zh-CN" sz="2000">
                <a:solidFill>
                  <a:schemeClr val="tx1">
                    <a:lumMod val="75000"/>
                    <a:lumOff val="25000"/>
                  </a:schemeClr>
                </a:solidFill>
                <a:latin typeface="Arial" panose="020B0604020202020204" pitchFamily="34" charset="0"/>
              </a:rPr>
              <a:t>，</a:t>
            </a:r>
            <a:r>
              <a:rPr lang="zh-CN" altLang="en-US" sz="2000">
                <a:solidFill>
                  <a:schemeClr val="tx1">
                    <a:lumMod val="75000"/>
                    <a:lumOff val="25000"/>
                  </a:schemeClr>
                </a:solidFill>
                <a:latin typeface="Arial" panose="020B0604020202020204" pitchFamily="34" charset="0"/>
              </a:rPr>
              <a:t>且光子动量要能克服从价带到导带所产生的动量变化</a:t>
            </a:r>
            <a:r>
              <a:rPr lang="en-US" altLang="zh-CN" sz="2000">
                <a:solidFill>
                  <a:schemeClr val="tx1">
                    <a:lumMod val="75000"/>
                    <a:lumOff val="25000"/>
                  </a:schemeClr>
                </a:solidFill>
                <a:latin typeface="Arial" panose="020B0604020202020204" pitchFamily="34" charset="0"/>
              </a:rPr>
              <a:t>。</a:t>
            </a:r>
            <a:r>
              <a:rPr lang="zh-CN" altLang="en-US" sz="2000">
                <a:solidFill>
                  <a:schemeClr val="tx1">
                    <a:lumMod val="75000"/>
                    <a:lumOff val="25000"/>
                  </a:schemeClr>
                </a:solidFill>
                <a:latin typeface="Arial" panose="020B0604020202020204" pitchFamily="34" charset="0"/>
              </a:rPr>
              <a:t>因此</a:t>
            </a:r>
            <a:r>
              <a:rPr lang="en-US" altLang="zh-CN" sz="2000">
                <a:solidFill>
                  <a:schemeClr val="tx1">
                    <a:lumMod val="75000"/>
                    <a:lumOff val="25000"/>
                  </a:schemeClr>
                </a:solidFill>
                <a:latin typeface="Arial" panose="020B0604020202020204" pitchFamily="34" charset="0"/>
              </a:rPr>
              <a:t>，</a:t>
            </a:r>
            <a:r>
              <a:rPr lang="zh-CN" altLang="en-US" sz="2000">
                <a:solidFill>
                  <a:schemeClr val="tx1">
                    <a:lumMod val="75000"/>
                    <a:lumOff val="25000"/>
                  </a:schemeClr>
                </a:solidFill>
                <a:latin typeface="Arial" panose="020B0604020202020204" pitchFamily="34" charset="0"/>
              </a:rPr>
              <a:t>硅基的探测极限在</a:t>
            </a:r>
            <a:r>
              <a:rPr lang="en-US" altLang="zh-CN" sz="2000">
                <a:solidFill>
                  <a:schemeClr val="tx1">
                    <a:lumMod val="75000"/>
                    <a:lumOff val="25000"/>
                  </a:schemeClr>
                </a:solidFill>
                <a:latin typeface="Arial" panose="020B0604020202020204" pitchFamily="34" charset="0"/>
              </a:rPr>
              <a:t>1100nm</a:t>
            </a:r>
            <a:r>
              <a:rPr lang="zh-CN" altLang="en-US" sz="2000">
                <a:solidFill>
                  <a:schemeClr val="tx1">
                    <a:lumMod val="75000"/>
                    <a:lumOff val="25000"/>
                  </a:schemeClr>
                </a:solidFill>
                <a:latin typeface="Arial" panose="020B0604020202020204" pitchFamily="34" charset="0"/>
              </a:rPr>
              <a:t>以下</a:t>
            </a:r>
            <a:r>
              <a:rPr lang="en-US" altLang="zh-CN" sz="2000">
                <a:solidFill>
                  <a:schemeClr val="tx1">
                    <a:lumMod val="75000"/>
                    <a:lumOff val="25000"/>
                  </a:schemeClr>
                </a:solidFill>
                <a:latin typeface="Arial" panose="020B0604020202020204" pitchFamily="34" charset="0"/>
              </a:rPr>
              <a:t>。</a:t>
            </a:r>
            <a:endParaRPr lang="en-US" altLang="zh-CN" sz="2000">
              <a:solidFill>
                <a:schemeClr val="tx1">
                  <a:lumMod val="75000"/>
                  <a:lumOff val="25000"/>
                </a:schemeClr>
              </a:solidFill>
              <a:latin typeface="Arial" panose="020B0604020202020204" pitchFamily="34" charset="0"/>
            </a:endParaRPr>
          </a:p>
        </p:txBody>
      </p:sp>
      <p:sp>
        <p:nvSpPr>
          <p:cNvPr id="2" name="文本框 1" descr="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
          <p:cNvSpPr txBox="1"/>
          <p:nvPr>
            <p:custDataLst>
              <p:tags r:id="rId16"/>
            </p:custDataLst>
          </p:nvPr>
        </p:nvSpPr>
        <p:spPr>
          <a:xfrm>
            <a:off x="7464425" y="1901190"/>
            <a:ext cx="5211445" cy="52197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pPr>
            <a:r>
              <a:rPr kumimoji="0" lang="zh-CN" altLang="en-US" sz="2800" b="1" i="0" baseline="0" noProof="0">
                <a:ln>
                  <a:noFill/>
                </a:ln>
                <a:solidFill>
                  <a:schemeClr val="accent1">
                    <a:lumMod val="50000"/>
                  </a:schemeClr>
                </a:solidFill>
                <a:effectLst/>
                <a:uLnTx/>
                <a:uFillTx/>
                <a:latin typeface="Arial" panose="020B0604020202020204" pitchFamily="34" charset="0"/>
                <a:ea typeface="微软雅黑" panose="020B0503020204020204" charset="-122"/>
                <a:cs typeface="+mn-cs"/>
              </a:rPr>
              <a:t>金属</a:t>
            </a:r>
            <a:r>
              <a:rPr kumimoji="0" lang="en-US" altLang="zh-CN" sz="2800" b="1" i="0" baseline="0" noProof="0">
                <a:ln>
                  <a:noFill/>
                </a:ln>
                <a:solidFill>
                  <a:schemeClr val="accent1">
                    <a:lumMod val="50000"/>
                  </a:schemeClr>
                </a:solidFill>
                <a:effectLst/>
                <a:uLnTx/>
                <a:uFillTx/>
                <a:latin typeface="Arial" panose="020B0604020202020204" pitchFamily="34" charset="0"/>
                <a:ea typeface="微软雅黑" panose="020B0503020204020204" charset="-122"/>
                <a:cs typeface="+mn-cs"/>
              </a:rPr>
              <a:t>-</a:t>
            </a:r>
            <a:r>
              <a:rPr kumimoji="0" lang="zh-CN" altLang="en-US" sz="2800" b="1" i="0" baseline="0" noProof="0">
                <a:ln>
                  <a:noFill/>
                </a:ln>
                <a:solidFill>
                  <a:schemeClr val="accent1">
                    <a:lumMod val="50000"/>
                  </a:schemeClr>
                </a:solidFill>
                <a:effectLst/>
                <a:uLnTx/>
                <a:uFillTx/>
                <a:latin typeface="Arial" panose="020B0604020202020204" pitchFamily="34" charset="0"/>
                <a:ea typeface="微软雅黑" panose="020B0503020204020204" charset="-122"/>
                <a:cs typeface="+mn-cs"/>
              </a:rPr>
              <a:t>硅肖特基结</a:t>
            </a:r>
            <a:r>
              <a:rPr kumimoji="0" lang="zh-CN" altLang="en-US" sz="2800" b="1" i="0" baseline="0" noProof="0">
                <a:ln>
                  <a:noFill/>
                </a:ln>
                <a:solidFill>
                  <a:schemeClr val="accent1">
                    <a:lumMod val="50000"/>
                  </a:schemeClr>
                </a:solidFill>
                <a:effectLst/>
                <a:uLnTx/>
                <a:uFillTx/>
                <a:latin typeface="Arial" panose="020B0604020202020204" pitchFamily="34" charset="0"/>
                <a:ea typeface="微软雅黑" panose="020B0503020204020204" charset="-122"/>
                <a:cs typeface="+mn-cs"/>
              </a:rPr>
              <a:t>光电探测器</a:t>
            </a:r>
            <a:endParaRPr kumimoji="0" lang="zh-CN" altLang="en-US" sz="2800" b="1" i="0" baseline="0" noProof="0">
              <a:ln>
                <a:noFill/>
              </a:ln>
              <a:solidFill>
                <a:schemeClr val="accent1">
                  <a:lumMod val="50000"/>
                </a:schemeClr>
              </a:solidFill>
              <a:effectLst/>
              <a:uLnTx/>
              <a:uFillTx/>
              <a:latin typeface="Arial" panose="020B0604020202020204" pitchFamily="34" charset="0"/>
              <a:ea typeface="微软雅黑" panose="020B0503020204020204" charset="-122"/>
              <a:cs typeface="+mn-cs"/>
            </a:endParaRPr>
          </a:p>
        </p:txBody>
      </p:sp>
      <p:sp>
        <p:nvSpPr>
          <p:cNvPr id="3" name="文本框 2"/>
          <p:cNvSpPr txBox="1"/>
          <p:nvPr>
            <p:custDataLst>
              <p:tags r:id="rId17"/>
            </p:custDataLst>
          </p:nvPr>
        </p:nvSpPr>
        <p:spPr>
          <a:xfrm>
            <a:off x="7975600" y="2643505"/>
            <a:ext cx="3673475" cy="3769360"/>
          </a:xfrm>
          <a:prstGeom prst="rect">
            <a:avLst/>
          </a:prstGeom>
        </p:spPr>
        <p:txBody>
          <a:bodyPr wrap="square">
            <a:noAutofit/>
          </a:bodyPr>
          <a:lstStyle>
            <a:defPPr>
              <a:defRPr lang="zh-CN"/>
            </a:defPPr>
            <a:lvl1pPr marR="0" lvl="0" indent="0" algn="r" defTabSz="685800" fontAlgn="base">
              <a:lnSpc>
                <a:spcPct val="150000"/>
              </a:lnSpc>
              <a:spcBef>
                <a:spcPct val="0"/>
              </a:spcBef>
              <a:spcAft>
                <a:spcPct val="0"/>
              </a:spcAft>
              <a:buClrTx/>
              <a:buSzTx/>
              <a:buFontTx/>
              <a:buNone/>
              <a:defRPr kumimoji="0" sz="1400" b="0" i="0" u="none" strike="noStrike" cap="none" spc="0" normalizeH="0" baseline="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defRPr>
            </a:lvl1pPr>
          </a:lstStyle>
          <a:p>
            <a:pPr algn="l"/>
            <a:r>
              <a:rPr lang="zh-CN" altLang="en-US" sz="2000">
                <a:solidFill>
                  <a:schemeClr val="tx1">
                    <a:lumMod val="75000"/>
                    <a:lumOff val="25000"/>
                  </a:schemeClr>
                </a:solidFill>
                <a:latin typeface="Arial" panose="020B0604020202020204" pitchFamily="34" charset="0"/>
              </a:rPr>
              <a:t>利用金半接触中肖特基接触形成肖特基势垒。当金属吸收光子产生热电子后，光子能量只要能超过肖特基势垒就可以实现热电子跃迁到半导体区而形成光生电流</a:t>
            </a:r>
            <a:r>
              <a:rPr lang="en-US" altLang="zh-CN" sz="2000">
                <a:solidFill>
                  <a:schemeClr val="tx1">
                    <a:lumMod val="75000"/>
                    <a:lumOff val="25000"/>
                  </a:schemeClr>
                </a:solidFill>
                <a:latin typeface="Arial" panose="020B0604020202020204" pitchFamily="34" charset="0"/>
              </a:rPr>
              <a:t>。</a:t>
            </a:r>
            <a:r>
              <a:rPr lang="zh-CN" altLang="en-US" sz="2000">
                <a:solidFill>
                  <a:schemeClr val="tx1">
                    <a:lumMod val="75000"/>
                    <a:lumOff val="25000"/>
                  </a:schemeClr>
                </a:solidFill>
                <a:latin typeface="Arial" panose="020B0604020202020204" pitchFamily="34" charset="0"/>
              </a:rPr>
              <a:t>由于克服了禁带宽度的局限性，</a:t>
            </a:r>
            <a:r>
              <a:rPr lang="zh-CN" altLang="en-US" sz="2000">
                <a:solidFill>
                  <a:schemeClr val="tx1">
                    <a:lumMod val="75000"/>
                    <a:lumOff val="25000"/>
                  </a:schemeClr>
                </a:solidFill>
                <a:latin typeface="Arial" panose="020B0604020202020204" pitchFamily="34" charset="0"/>
                <a:sym typeface="+mn-ea"/>
              </a:rPr>
              <a:t>可以很大的拓宽探测器的探测范围。</a:t>
            </a:r>
            <a:endParaRPr lang="en-US" altLang="zh-CN" sz="2000">
              <a:solidFill>
                <a:schemeClr val="tx1">
                  <a:lumMod val="75000"/>
                  <a:lumOff val="25000"/>
                </a:schemeClr>
              </a:solidFill>
              <a:latin typeface="Arial" panose="020B0604020202020204" pitchFamily="34" charset="0"/>
            </a:endParaRPr>
          </a:p>
        </p:txBody>
      </p:sp>
    </p:spTree>
    <p:custDataLst>
      <p:tags r:id="rId18"/>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14705" y="1791970"/>
            <a:ext cx="6042660" cy="3517265"/>
          </a:xfrm>
          <a:prstGeom prst="rect">
            <a:avLst/>
          </a:prstGeom>
        </p:spPr>
        <p:txBody>
          <a:bodyPr>
            <a:noAutofit/>
          </a:bodyPr>
          <a:p>
            <a:r>
              <a:rPr lang="zh-CN" sz="3200">
                <a:solidFill>
                  <a:srgbClr val="231F20"/>
                </a:solidFill>
                <a:latin typeface="仿宋" panose="02010609060101010101" charset="-122"/>
                <a:ea typeface="仿宋" panose="02010609060101010101" charset="-122"/>
                <a:cs typeface="仿宋" panose="02010609060101010101" charset="-122"/>
              </a:rPr>
              <a:t>（</a:t>
            </a:r>
            <a:r>
              <a:rPr lang="en-US" altLang="zh-CN" sz="3200">
                <a:solidFill>
                  <a:srgbClr val="231F20"/>
                </a:solidFill>
                <a:latin typeface="仿宋" panose="02010609060101010101" charset="-122"/>
                <a:ea typeface="仿宋" panose="02010609060101010101" charset="-122"/>
                <a:cs typeface="仿宋" panose="02010609060101010101" charset="-122"/>
              </a:rPr>
              <a:t>1</a:t>
            </a:r>
            <a:r>
              <a:rPr lang="zh-CN" sz="3200">
                <a:solidFill>
                  <a:srgbClr val="231F20"/>
                </a:solidFill>
                <a:latin typeface="仿宋" panose="02010609060101010101" charset="-122"/>
                <a:ea typeface="仿宋" panose="02010609060101010101" charset="-122"/>
                <a:cs typeface="仿宋" panose="02010609060101010101" charset="-122"/>
              </a:rPr>
              <a:t>）表面等离激元吸收光</a:t>
            </a:r>
            <a:r>
              <a:rPr lang="zh-CN" altLang="en-US" sz="3200">
                <a:solidFill>
                  <a:srgbClr val="231F20"/>
                </a:solidFill>
                <a:latin typeface="仿宋" panose="02010609060101010101" charset="-122"/>
                <a:ea typeface="仿宋" panose="02010609060101010101" charset="-122"/>
                <a:cs typeface="仿宋" panose="02010609060101010101" charset="-122"/>
              </a:rPr>
              <a:t>并且通过</a:t>
            </a:r>
            <a:r>
              <a:rPr lang="zh-CN" altLang="en-US" sz="3200">
                <a:solidFill>
                  <a:srgbClr val="231F20"/>
                </a:solidFill>
                <a:latin typeface="仿宋" panose="02010609060101010101" charset="-122"/>
                <a:ea typeface="仿宋" panose="02010609060101010101" charset="-122"/>
                <a:cs typeface="仿宋" panose="02010609060101010101" charset="-122"/>
              </a:rPr>
              <a:t>非辐射衰减形成热电子；</a:t>
            </a:r>
            <a:endParaRPr lang="zh-CN" altLang="en-US" sz="3200">
              <a:solidFill>
                <a:srgbClr val="231F20"/>
              </a:solidFill>
              <a:latin typeface="仿宋" panose="02010609060101010101" charset="-122"/>
              <a:ea typeface="仿宋" panose="02010609060101010101" charset="-122"/>
              <a:cs typeface="仿宋" panose="02010609060101010101" charset="-122"/>
            </a:endParaRPr>
          </a:p>
          <a:p>
            <a:r>
              <a:rPr lang="zh-CN" altLang="en-US" sz="3200">
                <a:solidFill>
                  <a:srgbClr val="231F20"/>
                </a:solidFill>
                <a:latin typeface="仿宋" panose="02010609060101010101" charset="-122"/>
                <a:ea typeface="仿宋" panose="02010609060101010101" charset="-122"/>
                <a:cs typeface="仿宋" panose="02010609060101010101" charset="-122"/>
              </a:rPr>
              <a:t>（</a:t>
            </a:r>
            <a:r>
              <a:rPr lang="en-US" altLang="zh-CN" sz="3200">
                <a:solidFill>
                  <a:srgbClr val="231F20"/>
                </a:solidFill>
                <a:latin typeface="仿宋" panose="02010609060101010101" charset="-122"/>
                <a:ea typeface="仿宋" panose="02010609060101010101" charset="-122"/>
                <a:cs typeface="仿宋" panose="02010609060101010101" charset="-122"/>
              </a:rPr>
              <a:t>2</a:t>
            </a:r>
            <a:r>
              <a:rPr lang="zh-CN" altLang="en-US" sz="3200">
                <a:solidFill>
                  <a:srgbClr val="231F20"/>
                </a:solidFill>
                <a:latin typeface="仿宋" panose="02010609060101010101" charset="-122"/>
                <a:ea typeface="仿宋" panose="02010609060101010101" charset="-122"/>
                <a:cs typeface="仿宋" panose="02010609060101010101" charset="-122"/>
              </a:rPr>
              <a:t>）热电子在热能化之前输运到达金属半导体界面；</a:t>
            </a:r>
            <a:endParaRPr lang="zh-CN" altLang="en-US" sz="3200">
              <a:solidFill>
                <a:srgbClr val="231F20"/>
              </a:solidFill>
              <a:latin typeface="仿宋" panose="02010609060101010101" charset="-122"/>
              <a:ea typeface="仿宋" panose="02010609060101010101" charset="-122"/>
              <a:cs typeface="仿宋" panose="02010609060101010101" charset="-122"/>
            </a:endParaRPr>
          </a:p>
          <a:p>
            <a:r>
              <a:rPr lang="zh-CN" altLang="en-US" sz="3200">
                <a:solidFill>
                  <a:srgbClr val="231F20"/>
                </a:solidFill>
                <a:latin typeface="仿宋" panose="02010609060101010101" charset="-122"/>
                <a:ea typeface="仿宋" panose="02010609060101010101" charset="-122"/>
                <a:cs typeface="仿宋" panose="02010609060101010101" charset="-122"/>
              </a:rPr>
              <a:t>（</a:t>
            </a:r>
            <a:r>
              <a:rPr lang="en-US" altLang="zh-CN" sz="3200">
                <a:solidFill>
                  <a:srgbClr val="231F20"/>
                </a:solidFill>
                <a:latin typeface="仿宋" panose="02010609060101010101" charset="-122"/>
                <a:ea typeface="仿宋" panose="02010609060101010101" charset="-122"/>
                <a:cs typeface="仿宋" panose="02010609060101010101" charset="-122"/>
              </a:rPr>
              <a:t>3</a:t>
            </a:r>
            <a:r>
              <a:rPr lang="zh-CN" altLang="en-US" sz="3200">
                <a:solidFill>
                  <a:srgbClr val="231F20"/>
                </a:solidFill>
                <a:latin typeface="仿宋" panose="02010609060101010101" charset="-122"/>
                <a:ea typeface="仿宋" panose="02010609060101010101" charset="-122"/>
                <a:cs typeface="仿宋" panose="02010609060101010101" charset="-122"/>
              </a:rPr>
              <a:t>）热电子通过跃迁或者隧穿肖特基势垒进入到相邻材料，并被外电路收集形成光电流。</a:t>
            </a:r>
            <a:endParaRPr lang="zh-CN" altLang="en-US" sz="3200">
              <a:solidFill>
                <a:srgbClr val="231F20"/>
              </a:solidFill>
              <a:latin typeface="仿宋" panose="02010609060101010101" charset="-122"/>
              <a:ea typeface="仿宋" panose="02010609060101010101" charset="-122"/>
              <a:cs typeface="仿宋" panose="02010609060101010101" charset="-122"/>
            </a:endParaRPr>
          </a:p>
        </p:txBody>
      </p:sp>
      <p:pic>
        <p:nvPicPr>
          <p:cNvPr id="3" name="图片 2"/>
          <p:cNvPicPr>
            <a:picLocks noChangeAspect="1"/>
          </p:cNvPicPr>
          <p:nvPr/>
        </p:nvPicPr>
        <p:blipFill>
          <a:blip r:embed="rId1"/>
          <a:stretch>
            <a:fillRect/>
          </a:stretch>
        </p:blipFill>
        <p:spPr>
          <a:xfrm>
            <a:off x="7774940" y="1791970"/>
            <a:ext cx="3275965" cy="2901950"/>
          </a:xfrm>
          <a:prstGeom prst="rect">
            <a:avLst/>
          </a:prstGeom>
        </p:spPr>
      </p:pic>
      <p:sp>
        <p:nvSpPr>
          <p:cNvPr id="21" name="文本框 20"/>
          <p:cNvSpPr txBox="1"/>
          <p:nvPr>
            <p:custDataLst>
              <p:tags r:id="rId2"/>
            </p:custDataLst>
          </p:nvPr>
        </p:nvSpPr>
        <p:spPr>
          <a:xfrm>
            <a:off x="883285" y="564515"/>
            <a:ext cx="9730740" cy="824230"/>
          </a:xfrm>
          <a:prstGeom prst="rect">
            <a:avLst/>
          </a:prstGeom>
        </p:spPr>
        <p:txBody>
          <a:bodyPr vert="horz" lIns="90000" tIns="46800" rIns="90000" bIns="46800" rtlCol="0" anchor="ctr" anchorCtr="0">
            <a:normAutofit/>
          </a:bodyPr>
          <a:lstStyle>
            <a:defPPr>
              <a:defRPr lang="zh-CN"/>
            </a:defPPr>
            <a:lvl1pPr fontAlgn="auto">
              <a:lnSpc>
                <a:spcPct val="100000"/>
              </a:lnSpc>
              <a:spcBef>
                <a:spcPct val="0"/>
              </a:spcBef>
              <a:buNone/>
              <a:defRPr sz="3200" b="1" u="none" strike="noStrike" cap="none" spc="0" normalizeH="0" baseline="0">
                <a:solidFill>
                  <a:schemeClr val="tx2"/>
                </a:solidFill>
                <a:uFillTx/>
                <a:latin typeface="+mj-lt"/>
                <a:ea typeface="+mj-ea"/>
                <a:cs typeface="+mj-cs"/>
              </a:defRPr>
            </a:lvl1pPr>
          </a:lstStyle>
          <a:p>
            <a:pPr marL="0" marR="0" lvl="0" indent="0" algn="l" defTabSz="685800" rtl="0" eaLnBrk="1" fontAlgn="auto" latinLnBrk="0" hangingPunct="1">
              <a:lnSpc>
                <a:spcPct val="100000"/>
              </a:lnSpc>
              <a:spcBef>
                <a:spcPts val="0"/>
              </a:spcBef>
              <a:spcAft>
                <a:spcPts val="0"/>
              </a:spcAft>
              <a:buClrTx/>
              <a:buSzTx/>
              <a:buFontTx/>
              <a:buNone/>
            </a:pPr>
            <a:r>
              <a:rPr lang="zh-CN" altLang="en-US" noProof="0">
                <a:ln>
                  <a:noFill/>
                </a:ln>
                <a:solidFill>
                  <a:schemeClr val="accent1">
                    <a:lumMod val="50000"/>
                  </a:schemeClr>
                </a:solidFill>
                <a:effectLst/>
                <a:uLnTx/>
                <a:latin typeface="Arial" panose="020B0604020202020204" pitchFamily="34" charset="0"/>
                <a:ea typeface="微软雅黑" panose="020B0503020204020204" charset="-122"/>
                <a:cs typeface="+mn-cs"/>
                <a:sym typeface="+mn-ea"/>
              </a:rPr>
              <a:t>探测原理</a:t>
            </a:r>
            <a:endParaRPr lang="zh-CN" altLang="en-US" noProof="0">
              <a:ln>
                <a:noFill/>
              </a:ln>
              <a:solidFill>
                <a:schemeClr val="accent1">
                  <a:lumMod val="50000"/>
                </a:schemeClr>
              </a:solidFill>
              <a:effectLst/>
              <a:uLnTx/>
              <a:latin typeface="Arial" panose="020B0604020202020204" pitchFamily="34" charset="0"/>
              <a:ea typeface="微软雅黑" panose="020B0503020204020204" charset="-122"/>
              <a:cs typeface="+mn-cs"/>
              <a:sym typeface="+mn-ea"/>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descr="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
          <p:cNvSpPr txBox="1"/>
          <p:nvPr>
            <p:custDataLst>
              <p:tags r:id="rId1"/>
            </p:custDataLst>
          </p:nvPr>
        </p:nvSpPr>
        <p:spPr>
          <a:xfrm>
            <a:off x="666750" y="1282700"/>
            <a:ext cx="3724910" cy="398780"/>
          </a:xfrm>
          <a:prstGeom prst="rect">
            <a:avLst/>
          </a:prstGeom>
          <a:noFill/>
        </p:spPr>
        <p:txBody>
          <a:bodyPr wrap="square" rtlCol="0">
            <a:spAutoFit/>
          </a:bodyPr>
          <a:lstStyle/>
          <a:p>
            <a:pPr marL="0" marR="0" lvl="0" indent="0" defTabSz="685800" rtl="0" eaLnBrk="1" fontAlgn="auto" latinLnBrk="0" hangingPunct="1">
              <a:lnSpc>
                <a:spcPct val="100000"/>
              </a:lnSpc>
              <a:spcBef>
                <a:spcPts val="0"/>
              </a:spcBef>
              <a:spcAft>
                <a:spcPts val="0"/>
              </a:spcAft>
              <a:buClrTx/>
              <a:buSzTx/>
              <a:buFontTx/>
              <a:buNone/>
            </a:pPr>
            <a:r>
              <a:rPr kumimoji="0" lang="zh-CN" altLang="en-US" sz="2000" b="1" i="0" baseline="0" noProof="0" dirty="0">
                <a:ln>
                  <a:noFill/>
                </a:ln>
                <a:solidFill>
                  <a:schemeClr val="accent1">
                    <a:lumMod val="50000"/>
                  </a:schemeClr>
                </a:solidFill>
                <a:effectLst/>
                <a:uLnTx/>
                <a:uFillTx/>
                <a:latin typeface="Arial" panose="020B0604020202020204" pitchFamily="34" charset="0"/>
                <a:ea typeface="微软雅黑" panose="020B0503020204020204" charset="-122"/>
                <a:cs typeface="+mn-cs"/>
              </a:rPr>
              <a:t>内</a:t>
            </a:r>
            <a:r>
              <a:rPr kumimoji="0" lang="en-US" altLang="zh-CN" sz="2000" b="1" i="0" baseline="0" noProof="0" dirty="0">
                <a:ln>
                  <a:noFill/>
                </a:ln>
                <a:solidFill>
                  <a:schemeClr val="accent1">
                    <a:lumMod val="50000"/>
                  </a:schemeClr>
                </a:solidFill>
                <a:effectLst/>
                <a:uLnTx/>
                <a:uFillTx/>
                <a:latin typeface="Arial" panose="020B0604020202020204" pitchFamily="34" charset="0"/>
                <a:ea typeface="微软雅黑" panose="020B0503020204020204" charset="-122"/>
                <a:cs typeface="+mn-cs"/>
              </a:rPr>
              <a:t>/</a:t>
            </a:r>
            <a:r>
              <a:rPr kumimoji="0" lang="zh-CN" altLang="en-US" sz="2000" b="1" i="0" baseline="0" noProof="0" dirty="0">
                <a:ln>
                  <a:noFill/>
                </a:ln>
                <a:solidFill>
                  <a:schemeClr val="accent1">
                    <a:lumMod val="50000"/>
                  </a:schemeClr>
                </a:solidFill>
                <a:effectLst/>
                <a:uLnTx/>
                <a:uFillTx/>
                <a:latin typeface="Arial" panose="020B0604020202020204" pitchFamily="34" charset="0"/>
                <a:ea typeface="微软雅黑" panose="020B0503020204020204" charset="-122"/>
                <a:cs typeface="+mn-cs"/>
              </a:rPr>
              <a:t>外量子效率</a:t>
            </a:r>
            <a:r>
              <a:rPr kumimoji="0" lang="zh-CN" altLang="en-US" sz="2000" b="1" i="0" baseline="30000" noProof="0" dirty="0">
                <a:ln>
                  <a:noFill/>
                </a:ln>
                <a:solidFill>
                  <a:schemeClr val="accent1">
                    <a:lumMod val="50000"/>
                  </a:schemeClr>
                </a:solidFill>
                <a:effectLst/>
                <a:uLnTx/>
                <a:uFillTx/>
                <a:latin typeface="Arial" panose="020B0604020202020204" pitchFamily="34" charset="0"/>
                <a:ea typeface="微软雅黑" panose="020B0503020204020204" charset="-122"/>
                <a:cs typeface="+mn-cs"/>
              </a:rPr>
              <a:t>【</a:t>
            </a:r>
            <a:r>
              <a:rPr kumimoji="0" lang="en-US" altLang="zh-CN" sz="2000" b="1" i="0" baseline="30000" noProof="0" dirty="0">
                <a:ln>
                  <a:noFill/>
                </a:ln>
                <a:solidFill>
                  <a:schemeClr val="accent1">
                    <a:lumMod val="50000"/>
                  </a:schemeClr>
                </a:solidFill>
                <a:effectLst/>
                <a:uLnTx/>
                <a:uFillTx/>
                <a:latin typeface="Arial" panose="020B0604020202020204" pitchFamily="34" charset="0"/>
                <a:ea typeface="微软雅黑" panose="020B0503020204020204" charset="-122"/>
                <a:cs typeface="+mn-cs"/>
              </a:rPr>
              <a:t>1,2</a:t>
            </a:r>
            <a:r>
              <a:rPr kumimoji="0" lang="zh-CN" altLang="en-US" sz="2000" b="1" i="0" baseline="30000" noProof="0" dirty="0">
                <a:ln>
                  <a:noFill/>
                </a:ln>
                <a:solidFill>
                  <a:schemeClr val="accent1">
                    <a:lumMod val="50000"/>
                  </a:schemeClr>
                </a:solidFill>
                <a:effectLst/>
                <a:uLnTx/>
                <a:uFillTx/>
                <a:latin typeface="Arial" panose="020B0604020202020204" pitchFamily="34" charset="0"/>
                <a:ea typeface="微软雅黑" panose="020B0503020204020204" charset="-122"/>
                <a:cs typeface="+mn-cs"/>
              </a:rPr>
              <a:t>】</a:t>
            </a:r>
            <a:r>
              <a:rPr kumimoji="0" lang="zh-CN" altLang="en-US" sz="2000" b="1" i="0" baseline="0" noProof="0" dirty="0">
                <a:ln>
                  <a:noFill/>
                </a:ln>
                <a:solidFill>
                  <a:schemeClr val="accent1">
                    <a:lumMod val="50000"/>
                  </a:schemeClr>
                </a:solidFill>
                <a:effectLst/>
                <a:uLnTx/>
                <a:uFillTx/>
                <a:latin typeface="Arial" panose="020B0604020202020204" pitchFamily="34" charset="0"/>
                <a:ea typeface="微软雅黑" panose="020B0503020204020204" charset="-122"/>
                <a:cs typeface="+mn-cs"/>
              </a:rPr>
              <a:t>的</a:t>
            </a:r>
            <a:r>
              <a:rPr kumimoji="0" lang="zh-CN" altLang="en-US" sz="2000" b="1" i="0" baseline="0" noProof="0" dirty="0">
                <a:ln>
                  <a:noFill/>
                </a:ln>
                <a:solidFill>
                  <a:schemeClr val="accent1">
                    <a:lumMod val="50000"/>
                  </a:schemeClr>
                </a:solidFill>
                <a:effectLst/>
                <a:uLnTx/>
                <a:uFillTx/>
                <a:latin typeface="Arial" panose="020B0604020202020204" pitchFamily="34" charset="0"/>
                <a:ea typeface="微软雅黑" panose="020B0503020204020204" charset="-122"/>
                <a:cs typeface="+mn-cs"/>
              </a:rPr>
              <a:t>局限</a:t>
            </a:r>
            <a:endParaRPr kumimoji="0" lang="zh-CN" altLang="en-US" sz="2000" b="1" i="0" baseline="0" noProof="0" dirty="0">
              <a:ln>
                <a:noFill/>
              </a:ln>
              <a:solidFill>
                <a:schemeClr val="accent1">
                  <a:lumMod val="50000"/>
                </a:schemeClr>
              </a:solidFill>
              <a:effectLst/>
              <a:uLnTx/>
              <a:uFillTx/>
              <a:latin typeface="Arial" panose="020B0604020202020204" pitchFamily="34" charset="0"/>
              <a:ea typeface="微软雅黑" panose="020B0503020204020204" charset="-122"/>
              <a:cs typeface="+mn-cs"/>
            </a:endParaRPr>
          </a:p>
        </p:txBody>
      </p:sp>
      <p:sp>
        <p:nvSpPr>
          <p:cNvPr id="10" name="圆角矩形 9"/>
          <p:cNvSpPr/>
          <p:nvPr>
            <p:custDataLst>
              <p:tags r:id="rId2"/>
            </p:custDataLst>
          </p:nvPr>
        </p:nvSpPr>
        <p:spPr>
          <a:xfrm>
            <a:off x="536575" y="92710"/>
            <a:ext cx="11257280" cy="831215"/>
          </a:xfrm>
          <a:prstGeom prst="roundRect">
            <a:avLst>
              <a:gd name="adj" fmla="val 50000"/>
            </a:avLst>
          </a:prstGeom>
          <a:gradFill>
            <a:gsLst>
              <a:gs pos="100000">
                <a:schemeClr val="bg1"/>
              </a:gs>
              <a:gs pos="0">
                <a:schemeClr val="bg1">
                  <a:alpha val="72000"/>
                </a:schemeClr>
              </a:gs>
            </a:gsLst>
            <a:lin ang="10800000" scaled="0"/>
          </a:gradFill>
          <a:ln>
            <a:noFill/>
          </a:ln>
          <a:effectLst>
            <a:outerShdw blurRad="368300" dist="165100" dir="2700000" algn="tl" rotWithShape="0">
              <a:schemeClr val="accent1">
                <a:alpha val="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nvGrpSpPr>
          <p:cNvPr id="18" name="组合 17"/>
          <p:cNvGrpSpPr/>
          <p:nvPr>
            <p:custDataLst>
              <p:tags r:id="rId3"/>
            </p:custDataLst>
          </p:nvPr>
        </p:nvGrpSpPr>
        <p:grpSpPr>
          <a:xfrm>
            <a:off x="11050905" y="863600"/>
            <a:ext cx="284480" cy="274320"/>
            <a:chOff x="1762" y="4507"/>
            <a:chExt cx="448" cy="432"/>
          </a:xfrm>
        </p:grpSpPr>
        <p:sp>
          <p:nvSpPr>
            <p:cNvPr id="19" name="椭圆 18"/>
            <p:cNvSpPr/>
            <p:nvPr>
              <p:custDataLst>
                <p:tags r:id="rId4"/>
              </p:custDataLst>
            </p:nvPr>
          </p:nvSpPr>
          <p:spPr>
            <a:xfrm>
              <a:off x="1762" y="4507"/>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cxnSp>
          <p:nvCxnSpPr>
            <p:cNvPr id="20" name="直接连接符 19"/>
            <p:cNvCxnSpPr/>
            <p:nvPr>
              <p:custDataLst>
                <p:tags r:id="rId5"/>
              </p:custDataLst>
            </p:nvPr>
          </p:nvCxnSpPr>
          <p:spPr>
            <a:xfrm>
              <a:off x="2102" y="4845"/>
              <a:ext cx="108" cy="9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1" name="文本框 20"/>
          <p:cNvSpPr txBox="1"/>
          <p:nvPr>
            <p:custDataLst>
              <p:tags r:id="rId6"/>
            </p:custDataLst>
          </p:nvPr>
        </p:nvSpPr>
        <p:spPr>
          <a:xfrm>
            <a:off x="901065" y="99695"/>
            <a:ext cx="9730740" cy="824230"/>
          </a:xfrm>
          <a:prstGeom prst="rect">
            <a:avLst/>
          </a:prstGeom>
        </p:spPr>
        <p:txBody>
          <a:bodyPr vert="horz" lIns="90000" tIns="46800" rIns="90000" bIns="46800" rtlCol="0" anchor="ctr" anchorCtr="0">
            <a:normAutofit/>
          </a:bodyPr>
          <a:lstStyle>
            <a:defPPr>
              <a:defRPr lang="zh-CN"/>
            </a:defPPr>
            <a:lvl1pPr fontAlgn="auto">
              <a:lnSpc>
                <a:spcPct val="100000"/>
              </a:lnSpc>
              <a:spcBef>
                <a:spcPct val="0"/>
              </a:spcBef>
              <a:buNone/>
              <a:defRPr sz="3200" b="1" u="none" strike="noStrike" cap="none" spc="0" normalizeH="0" baseline="0">
                <a:solidFill>
                  <a:schemeClr val="tx2"/>
                </a:solidFill>
                <a:uFillTx/>
                <a:latin typeface="+mj-lt"/>
                <a:ea typeface="+mj-ea"/>
                <a:cs typeface="+mj-cs"/>
              </a:defRPr>
            </a:lvl1pPr>
          </a:lstStyle>
          <a:p>
            <a:pPr marL="0" marR="0" lvl="0" indent="0" algn="l" defTabSz="685800" rtl="0" eaLnBrk="1" fontAlgn="auto" latinLnBrk="0" hangingPunct="1">
              <a:lnSpc>
                <a:spcPct val="100000"/>
              </a:lnSpc>
              <a:spcBef>
                <a:spcPts val="0"/>
              </a:spcBef>
              <a:spcAft>
                <a:spcPts val="0"/>
              </a:spcAft>
              <a:buClrTx/>
              <a:buSzTx/>
              <a:buFontTx/>
              <a:buNone/>
            </a:pPr>
            <a:r>
              <a:rPr lang="zh-CN" altLang="en-US" noProof="0">
                <a:ln>
                  <a:noFill/>
                </a:ln>
                <a:solidFill>
                  <a:schemeClr val="accent1">
                    <a:lumMod val="50000"/>
                  </a:schemeClr>
                </a:solidFill>
                <a:effectLst/>
                <a:uLnTx/>
                <a:latin typeface="Arial" panose="020B0604020202020204" pitchFamily="34" charset="0"/>
                <a:ea typeface="微软雅黑" panose="020B0503020204020204" charset="-122"/>
                <a:cs typeface="+mn-cs"/>
                <a:sym typeface="+mn-ea"/>
              </a:rPr>
              <a:t>肖特基探测器目前存在的问题</a:t>
            </a:r>
            <a:endParaRPr lang="zh-CN" altLang="en-US" noProof="0">
              <a:ln>
                <a:noFill/>
              </a:ln>
              <a:solidFill>
                <a:schemeClr val="accent1">
                  <a:lumMod val="50000"/>
                </a:schemeClr>
              </a:solidFill>
              <a:effectLst/>
              <a:uLnTx/>
              <a:latin typeface="Arial" panose="020B0604020202020204" pitchFamily="34" charset="0"/>
              <a:ea typeface="微软雅黑" panose="020B0503020204020204" charset="-122"/>
              <a:cs typeface="+mn-cs"/>
              <a:sym typeface="+mn-ea"/>
            </a:endParaRPr>
          </a:p>
        </p:txBody>
      </p:sp>
      <p:sp>
        <p:nvSpPr>
          <p:cNvPr id="22" name="文本框 21"/>
          <p:cNvSpPr txBox="1"/>
          <p:nvPr>
            <p:custDataLst>
              <p:tags r:id="rId7"/>
            </p:custDataLst>
          </p:nvPr>
        </p:nvSpPr>
        <p:spPr>
          <a:xfrm>
            <a:off x="422275" y="2040255"/>
            <a:ext cx="6793230" cy="4181475"/>
          </a:xfrm>
          <a:prstGeom prst="rect">
            <a:avLst/>
          </a:prstGeom>
        </p:spPr>
        <p:txBody>
          <a:bodyPr wrap="square">
            <a:noAutofit/>
          </a:bodyPr>
          <a:lstStyle>
            <a:defPPr>
              <a:defRPr lang="zh-CN"/>
            </a:defPPr>
            <a:lvl1pPr marR="0" lvl="0" indent="0" defTabSz="685800" fontAlgn="base">
              <a:lnSpc>
                <a:spcPct val="150000"/>
              </a:lnSpc>
              <a:spcBef>
                <a:spcPct val="0"/>
              </a:spcBef>
              <a:spcAft>
                <a:spcPct val="0"/>
              </a:spcAft>
              <a:buClrTx/>
              <a:buSzTx/>
              <a:buFontTx/>
              <a:buNone/>
              <a:defRPr kumimoji="0" sz="1400" b="0" i="0" u="none" strike="noStrike" cap="none" spc="0" normalizeH="0" baseline="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defRPr>
            </a:lvl1pPr>
          </a:lstStyle>
          <a:p>
            <a:r>
              <a:rPr sz="1800">
                <a:solidFill>
                  <a:schemeClr val="tx1">
                    <a:lumMod val="75000"/>
                    <a:lumOff val="25000"/>
                  </a:schemeClr>
                </a:solidFill>
                <a:latin typeface="Arial" panose="020B0604020202020204" pitchFamily="34" charset="0"/>
              </a:rPr>
              <a:t>(1) </a:t>
            </a:r>
            <a:r>
              <a:rPr lang="zh-CN" sz="1800">
                <a:solidFill>
                  <a:schemeClr val="tx1">
                    <a:lumMod val="75000"/>
                    <a:lumOff val="25000"/>
                  </a:schemeClr>
                </a:solidFill>
                <a:latin typeface="Arial" panose="020B0604020202020204" pitchFamily="34" charset="0"/>
              </a:rPr>
              <a:t>第一个过程中，</a:t>
            </a:r>
            <a:r>
              <a:rPr sz="1800">
                <a:solidFill>
                  <a:schemeClr val="tx1">
                    <a:lumMod val="75000"/>
                    <a:lumOff val="25000"/>
                  </a:schemeClr>
                </a:solidFill>
                <a:latin typeface="Arial" panose="020B0604020202020204" pitchFamily="34" charset="0"/>
              </a:rPr>
              <a:t>传统体材料金属具有较高的反射率和较大的体积，</a:t>
            </a:r>
            <a:r>
              <a:rPr lang="zh-CN" sz="1800">
                <a:solidFill>
                  <a:schemeClr val="tx1">
                    <a:lumMod val="75000"/>
                    <a:lumOff val="25000"/>
                  </a:schemeClr>
                </a:solidFill>
                <a:latin typeface="Arial" panose="020B0604020202020204" pitchFamily="34" charset="0"/>
              </a:rPr>
              <a:t>光子被金属反射而没有被吸收导致</a:t>
            </a:r>
            <a:r>
              <a:rPr sz="1800">
                <a:solidFill>
                  <a:schemeClr val="tx1">
                    <a:lumMod val="75000"/>
                    <a:lumOff val="25000"/>
                  </a:schemeClr>
                </a:solidFill>
                <a:latin typeface="Arial" panose="020B0604020202020204" pitchFamily="34" charset="0"/>
              </a:rPr>
              <a:t>热电子产生的效率低</a:t>
            </a:r>
            <a:r>
              <a:rPr lang="zh-CN" sz="1800" baseline="30000">
                <a:solidFill>
                  <a:schemeClr val="tx1">
                    <a:lumMod val="75000"/>
                    <a:lumOff val="25000"/>
                  </a:schemeClr>
                </a:solidFill>
                <a:latin typeface="Arial" panose="020B0604020202020204" pitchFamily="34" charset="0"/>
              </a:rPr>
              <a:t>；</a:t>
            </a:r>
            <a:endParaRPr sz="1800">
              <a:solidFill>
                <a:schemeClr val="tx1">
                  <a:lumMod val="75000"/>
                  <a:lumOff val="25000"/>
                </a:schemeClr>
              </a:solidFill>
              <a:latin typeface="Arial" panose="020B0604020202020204" pitchFamily="34" charset="0"/>
            </a:endParaRPr>
          </a:p>
          <a:p>
            <a:r>
              <a:rPr sz="1800">
                <a:solidFill>
                  <a:schemeClr val="tx1">
                    <a:lumMod val="75000"/>
                    <a:lumOff val="25000"/>
                  </a:schemeClr>
                </a:solidFill>
                <a:latin typeface="Arial" panose="020B0604020202020204" pitchFamily="34" charset="0"/>
              </a:rPr>
              <a:t>(2)</a:t>
            </a:r>
            <a:r>
              <a:rPr lang="zh-CN" sz="1800">
                <a:solidFill>
                  <a:schemeClr val="tx1">
                    <a:lumMod val="75000"/>
                    <a:lumOff val="25000"/>
                  </a:schemeClr>
                </a:solidFill>
                <a:latin typeface="Arial" panose="020B0604020202020204" pitchFamily="34" charset="0"/>
              </a:rPr>
              <a:t>在第二个过程中，</a:t>
            </a:r>
            <a:r>
              <a:rPr sz="1800">
                <a:solidFill>
                  <a:schemeClr val="tx1">
                    <a:lumMod val="75000"/>
                    <a:lumOff val="25000"/>
                  </a:schemeClr>
                </a:solidFill>
                <a:latin typeface="Arial" panose="020B0604020202020204" pitchFamily="34" charset="0"/>
              </a:rPr>
              <a:t>越过肖特基势垒过程中的动量守恒使载流子注入到半导体中的概率较低</a:t>
            </a:r>
            <a:r>
              <a:rPr lang="zh-CN" sz="1800" baseline="30000">
                <a:solidFill>
                  <a:schemeClr val="tx1">
                    <a:lumMod val="75000"/>
                    <a:lumOff val="25000"/>
                  </a:schemeClr>
                </a:solidFill>
                <a:latin typeface="Arial" panose="020B0604020202020204" pitchFamily="34" charset="0"/>
              </a:rPr>
              <a:t>；</a:t>
            </a:r>
            <a:endParaRPr sz="1800">
              <a:solidFill>
                <a:schemeClr val="tx1">
                  <a:lumMod val="75000"/>
                  <a:lumOff val="25000"/>
                </a:schemeClr>
              </a:solidFill>
              <a:latin typeface="Arial" panose="020B0604020202020204" pitchFamily="34" charset="0"/>
            </a:endParaRPr>
          </a:p>
          <a:p>
            <a:r>
              <a:rPr sz="1800">
                <a:solidFill>
                  <a:schemeClr val="tx1">
                    <a:lumMod val="75000"/>
                    <a:lumOff val="25000"/>
                  </a:schemeClr>
                </a:solidFill>
                <a:latin typeface="Arial" panose="020B0604020202020204" pitchFamily="34" charset="0"/>
              </a:rPr>
              <a:t>(3) </a:t>
            </a:r>
            <a:r>
              <a:rPr lang="zh-CN" sz="1800">
                <a:solidFill>
                  <a:schemeClr val="tx1">
                    <a:lumMod val="75000"/>
                    <a:lumOff val="25000"/>
                  </a:schemeClr>
                </a:solidFill>
                <a:latin typeface="Arial" panose="020B0604020202020204" pitchFamily="34" charset="0"/>
              </a:rPr>
              <a:t>在第三个过程中，由于</a:t>
            </a:r>
            <a:r>
              <a:rPr sz="1800">
                <a:solidFill>
                  <a:schemeClr val="tx1">
                    <a:lumMod val="75000"/>
                    <a:lumOff val="25000"/>
                  </a:schemeClr>
                </a:solidFill>
                <a:latin typeface="Arial" panose="020B0604020202020204" pitchFamily="34" charset="0"/>
              </a:rPr>
              <a:t>光致直接激发的热电子能量较低，电子跃迁到高能级后仍被束缚在金属中，其克服肖特基势垒的概率很低。</a:t>
            </a:r>
            <a:endParaRPr sz="1800">
              <a:solidFill>
                <a:schemeClr val="tx1">
                  <a:lumMod val="75000"/>
                  <a:lumOff val="25000"/>
                </a:schemeClr>
              </a:solidFill>
              <a:latin typeface="Arial" panose="020B0604020202020204" pitchFamily="34" charset="0"/>
            </a:endParaRPr>
          </a:p>
        </p:txBody>
      </p:sp>
      <p:sp>
        <p:nvSpPr>
          <p:cNvPr id="27" name="文本框 26"/>
          <p:cNvSpPr txBox="1"/>
          <p:nvPr/>
        </p:nvSpPr>
        <p:spPr>
          <a:xfrm>
            <a:off x="422275" y="4937760"/>
            <a:ext cx="11569065" cy="1568450"/>
          </a:xfrm>
          <a:prstGeom prst="rect">
            <a:avLst/>
          </a:prstGeom>
        </p:spPr>
        <p:txBody>
          <a:bodyPr wrap="square">
            <a:spAutoFit/>
          </a:bodyPr>
          <a:p>
            <a:r>
              <a:rPr lang="en-US" altLang="zh-CN" sz="1600">
                <a:latin typeface="仿宋" panose="02010609060101010101" charset="-122"/>
                <a:ea typeface="仿宋" panose="02010609060101010101" charset="-122"/>
                <a:cs typeface="仿宋" panose="02010609060101010101" charset="-122"/>
              </a:rPr>
              <a:t>[1]</a:t>
            </a:r>
            <a:r>
              <a:rPr lang="zh-CN" altLang="en-US" sz="1600">
                <a:latin typeface="仿宋" panose="02010609060101010101" charset="-122"/>
                <a:ea typeface="仿宋" panose="02010609060101010101" charset="-122"/>
                <a:cs typeface="仿宋" panose="02010609060101010101" charset="-122"/>
              </a:rPr>
              <a:t>内量子效率：是光电探测器内部分光电转换的效率。</a:t>
            </a:r>
            <a:endParaRPr lang="zh-CN" altLang="en-US" sz="1600">
              <a:latin typeface="仿宋" panose="02010609060101010101" charset="-122"/>
              <a:ea typeface="仿宋" panose="02010609060101010101" charset="-122"/>
              <a:cs typeface="仿宋" panose="02010609060101010101" charset="-122"/>
            </a:endParaRPr>
          </a:p>
          <a:p>
            <a:r>
              <a:rPr lang="en-US" altLang="zh-CN" sz="1600">
                <a:latin typeface="仿宋" panose="02010609060101010101" charset="-122"/>
                <a:ea typeface="仿宋" panose="02010609060101010101" charset="-122"/>
                <a:cs typeface="仿宋" panose="02010609060101010101" charset="-122"/>
              </a:rPr>
              <a:t>[2]</a:t>
            </a:r>
            <a:r>
              <a:rPr lang="zh-CN" altLang="en-US" sz="1600">
                <a:latin typeface="仿宋" panose="02010609060101010101" charset="-122"/>
                <a:ea typeface="仿宋" panose="02010609060101010101" charset="-122"/>
                <a:cs typeface="仿宋" panose="02010609060101010101" charset="-122"/>
              </a:rPr>
              <a:t>外量子效率：是从外部入射的光子转化为电流的总体效率，受到材料本身和外部光学特性的共同影响。</a:t>
            </a:r>
            <a:endParaRPr lang="zh-CN" altLang="en-US" sz="1600">
              <a:latin typeface="仿宋" panose="02010609060101010101" charset="-122"/>
              <a:ea typeface="仿宋" panose="02010609060101010101" charset="-122"/>
              <a:cs typeface="仿宋" panose="02010609060101010101" charset="-122"/>
              <a:sym typeface="+mn-ea"/>
            </a:endParaRPr>
          </a:p>
          <a:p>
            <a:r>
              <a:rPr lang="en-US" altLang="zh-CN" sz="1600">
                <a:latin typeface="仿宋" panose="02010609060101010101" charset="-122"/>
                <a:ea typeface="仿宋" panose="02010609060101010101" charset="-122"/>
                <a:cs typeface="仿宋" panose="02010609060101010101" charset="-122"/>
              </a:rPr>
              <a:t>[3]</a:t>
            </a:r>
            <a:r>
              <a:rPr lang="en-US" altLang="zh-CN" sz="1600" dirty="0">
                <a:sym typeface="+mn-ea"/>
              </a:rPr>
              <a:t>Y. </a:t>
            </a:r>
            <a:r>
              <a:rPr lang="en-US" altLang="zh-CN" sz="1600" dirty="0" err="1">
                <a:sym typeface="+mn-ea"/>
              </a:rPr>
              <a:t>Zhai</a:t>
            </a:r>
            <a:r>
              <a:rPr lang="en-US" altLang="zh-CN" sz="1600" dirty="0">
                <a:sym typeface="+mn-ea"/>
              </a:rPr>
              <a:t>, Y. Li, J. Ji, Z. Wu, and Q. Wang, "Hot Electron Generation in Silicon </a:t>
            </a:r>
            <a:r>
              <a:rPr lang="en-US" altLang="zh-CN" sz="1600" dirty="0" err="1">
                <a:sym typeface="+mn-ea"/>
              </a:rPr>
              <a:t>Micropyramids</a:t>
            </a:r>
            <a:r>
              <a:rPr lang="en-US" altLang="zh-CN" sz="1600" dirty="0">
                <a:sym typeface="+mn-ea"/>
              </a:rPr>
              <a:t> Covered with Nanometer-Thick Gold Films for Near-Infrared Photodetectors," ACS Applied Nano Materials 3(1), 149-155 (2020).</a:t>
            </a:r>
            <a:endParaRPr lang="zh-CN" altLang="en-US" sz="1600" dirty="0"/>
          </a:p>
          <a:p>
            <a:endParaRPr lang="en-US" altLang="zh-CN" sz="1600">
              <a:latin typeface="仿宋" panose="02010609060101010101" charset="-122"/>
              <a:ea typeface="仿宋" panose="02010609060101010101" charset="-122"/>
              <a:cs typeface="仿宋" panose="02010609060101010101" charset="-122"/>
            </a:endParaRPr>
          </a:p>
          <a:p>
            <a:endParaRPr lang="zh-CN" altLang="en-US" sz="1600">
              <a:latin typeface="仿宋" panose="02010609060101010101" charset="-122"/>
              <a:ea typeface="仿宋" panose="02010609060101010101" charset="-122"/>
              <a:cs typeface="仿宋" panose="02010609060101010101" charset="-122"/>
            </a:endParaRPr>
          </a:p>
        </p:txBody>
      </p:sp>
      <p:sp>
        <p:nvSpPr>
          <p:cNvPr id="29" name="文本框 28"/>
          <p:cNvSpPr txBox="1"/>
          <p:nvPr/>
        </p:nvSpPr>
        <p:spPr>
          <a:xfrm>
            <a:off x="6096635" y="4693920"/>
            <a:ext cx="5967730" cy="442595"/>
          </a:xfrm>
          <a:prstGeom prst="rect">
            <a:avLst/>
          </a:prstGeom>
          <a:noFill/>
        </p:spPr>
        <p:txBody>
          <a:bodyPr wrap="square" rtlCol="0" anchor="t">
            <a:noAutofit/>
          </a:bodyPr>
          <a:p>
            <a:endParaRPr lang="zh-CN" altLang="en-US"/>
          </a:p>
        </p:txBody>
      </p:sp>
      <p:pic>
        <p:nvPicPr>
          <p:cNvPr id="2" name="图片 1"/>
          <p:cNvPicPr>
            <a:picLocks noChangeAspect="1"/>
          </p:cNvPicPr>
          <p:nvPr/>
        </p:nvPicPr>
        <p:blipFill>
          <a:blip r:embed="rId8"/>
          <a:stretch>
            <a:fillRect/>
          </a:stretch>
        </p:blipFill>
        <p:spPr>
          <a:xfrm>
            <a:off x="7774940" y="1791970"/>
            <a:ext cx="3275965" cy="2901950"/>
          </a:xfrm>
          <a:prstGeom prst="rect">
            <a:avLst/>
          </a:prstGeom>
        </p:spPr>
      </p:pic>
    </p:spTree>
    <p:custDataLst>
      <p:tags r:id="rId9"/>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custDataLst>
              <p:tags r:id="rId1"/>
            </p:custDataLst>
          </p:nvPr>
        </p:nvSpPr>
        <p:spPr>
          <a:xfrm>
            <a:off x="467360" y="560705"/>
            <a:ext cx="11257280" cy="831215"/>
          </a:xfrm>
          <a:prstGeom prst="roundRect">
            <a:avLst>
              <a:gd name="adj" fmla="val 50000"/>
            </a:avLst>
          </a:prstGeom>
          <a:gradFill>
            <a:gsLst>
              <a:gs pos="100000">
                <a:schemeClr val="bg1"/>
              </a:gs>
              <a:gs pos="0">
                <a:schemeClr val="bg1">
                  <a:alpha val="72000"/>
                </a:schemeClr>
              </a:gs>
            </a:gsLst>
            <a:lin ang="10800000" scaled="0"/>
          </a:gradFill>
          <a:ln>
            <a:noFill/>
          </a:ln>
          <a:effectLst>
            <a:outerShdw blurRad="368300" dist="165100" dir="2700000" algn="tl" rotWithShape="0">
              <a:schemeClr val="accent1">
                <a:alpha val="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nvGrpSpPr>
          <p:cNvPr id="18" name="组合 17"/>
          <p:cNvGrpSpPr/>
          <p:nvPr>
            <p:custDataLst>
              <p:tags r:id="rId2"/>
            </p:custDataLst>
          </p:nvPr>
        </p:nvGrpSpPr>
        <p:grpSpPr>
          <a:xfrm>
            <a:off x="11050905" y="863600"/>
            <a:ext cx="284480" cy="274320"/>
            <a:chOff x="1762" y="4507"/>
            <a:chExt cx="448" cy="432"/>
          </a:xfrm>
        </p:grpSpPr>
        <p:sp>
          <p:nvSpPr>
            <p:cNvPr id="19" name="椭圆 18"/>
            <p:cNvSpPr/>
            <p:nvPr>
              <p:custDataLst>
                <p:tags r:id="rId3"/>
              </p:custDataLst>
            </p:nvPr>
          </p:nvSpPr>
          <p:spPr>
            <a:xfrm>
              <a:off x="1762" y="4507"/>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cxnSp>
          <p:nvCxnSpPr>
            <p:cNvPr id="20" name="直接连接符 19"/>
            <p:cNvCxnSpPr/>
            <p:nvPr>
              <p:custDataLst>
                <p:tags r:id="rId4"/>
              </p:custDataLst>
            </p:nvPr>
          </p:nvCxnSpPr>
          <p:spPr>
            <a:xfrm>
              <a:off x="2102" y="4845"/>
              <a:ext cx="108" cy="9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1" name="文本框 20"/>
          <p:cNvSpPr txBox="1"/>
          <p:nvPr>
            <p:custDataLst>
              <p:tags r:id="rId5"/>
            </p:custDataLst>
          </p:nvPr>
        </p:nvSpPr>
        <p:spPr>
          <a:xfrm>
            <a:off x="883285" y="564515"/>
            <a:ext cx="9730740" cy="824230"/>
          </a:xfrm>
          <a:prstGeom prst="rect">
            <a:avLst/>
          </a:prstGeom>
        </p:spPr>
        <p:txBody>
          <a:bodyPr vert="horz" lIns="90000" tIns="46800" rIns="90000" bIns="46800" rtlCol="0" anchor="ctr" anchorCtr="0">
            <a:normAutofit/>
          </a:bodyPr>
          <a:lstStyle>
            <a:defPPr>
              <a:defRPr lang="zh-CN"/>
            </a:defPPr>
            <a:lvl1pPr fontAlgn="auto">
              <a:lnSpc>
                <a:spcPct val="100000"/>
              </a:lnSpc>
              <a:spcBef>
                <a:spcPct val="0"/>
              </a:spcBef>
              <a:buNone/>
              <a:defRPr sz="3200" b="1" u="none" strike="noStrike" cap="none" spc="0" normalizeH="0" baseline="0">
                <a:solidFill>
                  <a:schemeClr val="tx2"/>
                </a:solidFill>
                <a:uFillTx/>
                <a:latin typeface="+mj-lt"/>
                <a:ea typeface="+mj-ea"/>
                <a:cs typeface="+mj-cs"/>
              </a:defRPr>
            </a:lvl1pPr>
          </a:lstStyle>
          <a:p>
            <a:pPr marL="0" marR="0" lvl="0" indent="0" algn="l" defTabSz="685800" rtl="0" eaLnBrk="1" fontAlgn="auto" latinLnBrk="0" hangingPunct="1">
              <a:lnSpc>
                <a:spcPct val="100000"/>
              </a:lnSpc>
              <a:spcBef>
                <a:spcPts val="0"/>
              </a:spcBef>
              <a:spcAft>
                <a:spcPts val="0"/>
              </a:spcAft>
              <a:buClrTx/>
              <a:buSzTx/>
              <a:buFontTx/>
              <a:buNone/>
            </a:pPr>
            <a:r>
              <a:rPr lang="zh-CN" altLang="en-US" noProof="0">
                <a:ln>
                  <a:noFill/>
                </a:ln>
                <a:solidFill>
                  <a:schemeClr val="accent1">
                    <a:lumMod val="50000"/>
                  </a:schemeClr>
                </a:solidFill>
                <a:effectLst/>
                <a:uLnTx/>
                <a:latin typeface="Arial" panose="020B0604020202020204" pitchFamily="34" charset="0"/>
                <a:ea typeface="微软雅黑" panose="020B0503020204020204" charset="-122"/>
                <a:cs typeface="+mn-cs"/>
                <a:sym typeface="+mn-ea"/>
              </a:rPr>
              <a:t>解决方案</a:t>
            </a:r>
            <a:endParaRPr lang="zh-CN" altLang="en-US" noProof="0">
              <a:ln>
                <a:noFill/>
              </a:ln>
              <a:solidFill>
                <a:schemeClr val="accent1">
                  <a:lumMod val="50000"/>
                </a:schemeClr>
              </a:solidFill>
              <a:effectLst/>
              <a:uLnTx/>
              <a:latin typeface="Arial" panose="020B0604020202020204" pitchFamily="34" charset="0"/>
              <a:ea typeface="微软雅黑" panose="020B0503020204020204" charset="-122"/>
              <a:cs typeface="+mn-cs"/>
              <a:sym typeface="+mn-ea"/>
            </a:endParaRPr>
          </a:p>
        </p:txBody>
      </p:sp>
      <p:sp>
        <p:nvSpPr>
          <p:cNvPr id="2" name="文本框 1" descr="e7d195523061f1c09e9d68d7cf438b91ef959ecb14fc25d26BBA7F7DBC18E55DFF4014AF651F0BF2569D4B6C1DA7F1A4683A481403BD872FC687266AD13265C1DE7C373772FD8728ABDD69ADD03BFF5BE2862BC891DBB79E0B47DAFC0B20EFAF77608A7FC7FF92CC026D93F7E06FB9001E334F7BA7038BEE38ADC10C0B12CB951E4686096DFFE0E7FF8AE1243663E330F405F91E3FFEC22E"/>
          <p:cNvSpPr txBox="1"/>
          <p:nvPr>
            <p:custDataLst>
              <p:tags r:id="rId6"/>
            </p:custDataLst>
          </p:nvPr>
        </p:nvSpPr>
        <p:spPr>
          <a:xfrm>
            <a:off x="734695" y="1707515"/>
            <a:ext cx="8453120" cy="398780"/>
          </a:xfrm>
          <a:prstGeom prst="rect">
            <a:avLst/>
          </a:prstGeom>
          <a:noFill/>
        </p:spPr>
        <p:txBody>
          <a:bodyPr wrap="square" rtlCol="0">
            <a:spAutoFit/>
          </a:bodyPr>
          <a:p>
            <a:pPr marL="0" marR="0" lvl="0" indent="0" defTabSz="685800" rtl="0" eaLnBrk="1" fontAlgn="auto" latinLnBrk="0" hangingPunct="1">
              <a:lnSpc>
                <a:spcPct val="100000"/>
              </a:lnSpc>
              <a:spcBef>
                <a:spcPts val="0"/>
              </a:spcBef>
              <a:spcAft>
                <a:spcPts val="0"/>
              </a:spcAft>
              <a:buClrTx/>
              <a:buSzTx/>
              <a:buFontTx/>
              <a:buNone/>
            </a:pPr>
            <a:r>
              <a:rPr kumimoji="0" lang="zh-CN" altLang="en-US" sz="2000" b="1" i="0" baseline="0" noProof="0" dirty="0">
                <a:ln>
                  <a:noFill/>
                </a:ln>
                <a:solidFill>
                  <a:schemeClr val="accent1">
                    <a:lumMod val="50000"/>
                  </a:schemeClr>
                </a:solidFill>
                <a:effectLst/>
                <a:uLnTx/>
                <a:uFillTx/>
                <a:latin typeface="Arial" panose="020B0604020202020204" pitchFamily="34" charset="0"/>
                <a:ea typeface="微软雅黑" panose="020B0503020204020204" charset="-122"/>
                <a:cs typeface="+mn-cs"/>
              </a:rPr>
              <a:t>利用表面</a:t>
            </a:r>
            <a:r>
              <a:rPr kumimoji="0" lang="zh-CN" altLang="en-US" sz="2000" b="1" i="0" baseline="0" noProof="0" dirty="0">
                <a:ln>
                  <a:noFill/>
                </a:ln>
                <a:solidFill>
                  <a:schemeClr val="accent1">
                    <a:lumMod val="50000"/>
                  </a:schemeClr>
                </a:solidFill>
                <a:effectLst/>
                <a:uLnTx/>
                <a:uFillTx/>
                <a:latin typeface="Arial" panose="020B0604020202020204" pitchFamily="34" charset="0"/>
                <a:ea typeface="微软雅黑" panose="020B0503020204020204" charset="-122"/>
                <a:cs typeface="+mn-cs"/>
              </a:rPr>
              <a:t>等离激元针对第一个过程中的金属对光子的吸收率来进行优化</a:t>
            </a:r>
            <a:endParaRPr kumimoji="0" lang="zh-CN" altLang="en-US" sz="2000" b="1" i="0" baseline="0" noProof="0" dirty="0">
              <a:ln>
                <a:noFill/>
              </a:ln>
              <a:solidFill>
                <a:schemeClr val="accent1">
                  <a:lumMod val="50000"/>
                </a:schemeClr>
              </a:solidFill>
              <a:effectLst/>
              <a:uLnTx/>
              <a:uFillTx/>
              <a:latin typeface="Arial" panose="020B0604020202020204" pitchFamily="34" charset="0"/>
              <a:ea typeface="微软雅黑" panose="020B0503020204020204" charset="-122"/>
              <a:cs typeface="+mn-cs"/>
            </a:endParaRPr>
          </a:p>
        </p:txBody>
      </p:sp>
      <p:sp>
        <p:nvSpPr>
          <p:cNvPr id="3" name="文本框 2"/>
          <p:cNvSpPr txBox="1"/>
          <p:nvPr>
            <p:custDataLst>
              <p:tags r:id="rId7"/>
            </p:custDataLst>
          </p:nvPr>
        </p:nvSpPr>
        <p:spPr>
          <a:xfrm>
            <a:off x="734695" y="2425065"/>
            <a:ext cx="5680710" cy="4181475"/>
          </a:xfrm>
          <a:prstGeom prst="rect">
            <a:avLst/>
          </a:prstGeom>
        </p:spPr>
        <p:txBody>
          <a:bodyPr wrap="square">
            <a:noAutofit/>
          </a:bodyPr>
          <a:lstStyle>
            <a:defPPr>
              <a:defRPr lang="zh-CN"/>
            </a:defPPr>
            <a:lvl1pPr marR="0" lvl="0" indent="0" defTabSz="685800" fontAlgn="base">
              <a:lnSpc>
                <a:spcPct val="150000"/>
              </a:lnSpc>
              <a:spcBef>
                <a:spcPct val="0"/>
              </a:spcBef>
              <a:spcAft>
                <a:spcPct val="0"/>
              </a:spcAft>
              <a:buClrTx/>
              <a:buSzTx/>
              <a:buFontTx/>
              <a:buNone/>
              <a:defRPr kumimoji="0" sz="1400" b="0" i="0" u="none" strike="noStrike" cap="none" spc="0" normalizeH="0" baseline="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defRPr>
            </a:lvl1pPr>
          </a:lstStyle>
          <a:p>
            <a:r>
              <a:rPr sz="1800">
                <a:solidFill>
                  <a:schemeClr val="tx1">
                    <a:lumMod val="75000"/>
                    <a:lumOff val="25000"/>
                  </a:schemeClr>
                </a:solidFill>
                <a:latin typeface="Arial" panose="020B0604020202020204" pitchFamily="34" charset="0"/>
              </a:rPr>
              <a:t>(1) </a:t>
            </a:r>
            <a:r>
              <a:rPr lang="zh-CN" sz="1800" b="1">
                <a:solidFill>
                  <a:schemeClr val="tx1">
                    <a:lumMod val="75000"/>
                    <a:lumOff val="25000"/>
                  </a:schemeClr>
                </a:solidFill>
                <a:latin typeface="Arial" panose="020B0604020202020204" pitchFamily="34" charset="0"/>
              </a:rPr>
              <a:t>利用表面等离激元共振的来提高金属的吸收能力</a:t>
            </a:r>
            <a:r>
              <a:rPr lang="en-US" altLang="zh-CN" sz="1800" b="1">
                <a:solidFill>
                  <a:schemeClr val="tx1">
                    <a:lumMod val="75000"/>
                    <a:lumOff val="25000"/>
                  </a:schemeClr>
                </a:solidFill>
                <a:latin typeface="Arial" panose="020B0604020202020204" pitchFamily="34" charset="0"/>
              </a:rPr>
              <a:t>[1]</a:t>
            </a:r>
            <a:endParaRPr lang="zh-CN" sz="1800" b="1">
              <a:solidFill>
                <a:schemeClr val="tx1">
                  <a:lumMod val="75000"/>
                  <a:lumOff val="25000"/>
                </a:schemeClr>
              </a:solidFill>
              <a:latin typeface="Arial" panose="020B0604020202020204" pitchFamily="34" charset="0"/>
            </a:endParaRPr>
          </a:p>
          <a:p>
            <a:r>
              <a:rPr sz="1800">
                <a:solidFill>
                  <a:schemeClr val="tx1">
                    <a:lumMod val="75000"/>
                    <a:lumOff val="25000"/>
                  </a:schemeClr>
                </a:solidFill>
                <a:latin typeface="Arial" panose="020B0604020202020204" pitchFamily="34" charset="0"/>
              </a:rPr>
              <a:t>(2) 表面等离激元诱导激发的热电子能量</a:t>
            </a:r>
            <a:r>
              <a:rPr lang="en-US" sz="1800">
                <a:solidFill>
                  <a:schemeClr val="tx1">
                    <a:lumMod val="75000"/>
                    <a:lumOff val="25000"/>
                  </a:schemeClr>
                </a:solidFill>
                <a:latin typeface="Arial" panose="020B0604020202020204" pitchFamily="34" charset="0"/>
              </a:rPr>
              <a:t>[2]</a:t>
            </a:r>
            <a:r>
              <a:rPr sz="1800">
                <a:solidFill>
                  <a:schemeClr val="tx1">
                    <a:lumMod val="75000"/>
                    <a:lumOff val="25000"/>
                  </a:schemeClr>
                </a:solidFill>
                <a:latin typeface="Arial" panose="020B0604020202020204" pitchFamily="34" charset="0"/>
              </a:rPr>
              <a:t>与效率[</a:t>
            </a:r>
            <a:r>
              <a:rPr lang="en-US" sz="1800">
                <a:solidFill>
                  <a:schemeClr val="tx1">
                    <a:lumMod val="75000"/>
                    <a:lumOff val="25000"/>
                  </a:schemeClr>
                </a:solidFill>
                <a:latin typeface="Arial" panose="020B0604020202020204" pitchFamily="34" charset="0"/>
              </a:rPr>
              <a:t>3</a:t>
            </a:r>
            <a:r>
              <a:rPr sz="1800">
                <a:solidFill>
                  <a:schemeClr val="tx1">
                    <a:lumMod val="75000"/>
                    <a:lumOff val="25000"/>
                  </a:schemeClr>
                </a:solidFill>
                <a:latin typeface="Arial" panose="020B0604020202020204" pitchFamily="34" charset="0"/>
              </a:rPr>
              <a:t>]均比传统体材料金属光致直接激发的热电子更高，其注入到半导体的概率也更高。</a:t>
            </a:r>
            <a:endParaRPr sz="1800">
              <a:solidFill>
                <a:schemeClr val="tx1">
                  <a:lumMod val="75000"/>
                  <a:lumOff val="25000"/>
                </a:schemeClr>
              </a:solidFill>
              <a:latin typeface="Arial" panose="020B0604020202020204" pitchFamily="34" charset="0"/>
            </a:endParaRPr>
          </a:p>
        </p:txBody>
      </p:sp>
      <p:sp>
        <p:nvSpPr>
          <p:cNvPr id="7" name="文本框 6"/>
          <p:cNvSpPr txBox="1"/>
          <p:nvPr/>
        </p:nvSpPr>
        <p:spPr>
          <a:xfrm>
            <a:off x="536575" y="4525645"/>
            <a:ext cx="11509375" cy="1137285"/>
          </a:xfrm>
          <a:prstGeom prst="rect">
            <a:avLst/>
          </a:prstGeom>
          <a:noFill/>
        </p:spPr>
        <p:txBody>
          <a:bodyPr wrap="square" rtlCol="0" anchor="t">
            <a:noAutofit/>
          </a:bodyPr>
          <a:p>
            <a:r>
              <a:rPr lang="zh-CN" altLang="en-US" sz="1600">
                <a:latin typeface="仿宋" panose="02010609060101010101" charset="-122"/>
                <a:ea typeface="仿宋" panose="02010609060101010101" charset="-122"/>
                <a:sym typeface="+mn-ea"/>
              </a:rPr>
              <a:t>[1] Downs C, Vandervelde T E. Progress in infrared photodetectors</a:t>
            </a:r>
            <a:r>
              <a:rPr lang="en-US" altLang="zh-CN" sz="1600">
                <a:latin typeface="仿宋" panose="02010609060101010101" charset="-122"/>
                <a:ea typeface="仿宋" panose="02010609060101010101" charset="-122"/>
                <a:sym typeface="+mn-ea"/>
              </a:rPr>
              <a:t> </a:t>
            </a:r>
            <a:r>
              <a:rPr lang="zh-CN" altLang="en-US" sz="1600">
                <a:latin typeface="仿宋" panose="02010609060101010101" charset="-122"/>
                <a:ea typeface="仿宋" panose="02010609060101010101" charset="-122"/>
                <a:sym typeface="+mn-ea"/>
              </a:rPr>
              <a:t>since 2000[J].Sensors,2013, 13(4): 5054-5098.</a:t>
            </a:r>
            <a:endParaRPr lang="zh-CN" altLang="en-US" sz="1600">
              <a:latin typeface="仿宋" panose="02010609060101010101" charset="-122"/>
              <a:ea typeface="仿宋" panose="02010609060101010101" charset="-122"/>
            </a:endParaRPr>
          </a:p>
          <a:p>
            <a:r>
              <a:rPr lang="zh-CN" altLang="en-US" sz="1600">
                <a:latin typeface="仿宋" panose="02010609060101010101" charset="-122"/>
                <a:ea typeface="仿宋" panose="02010609060101010101" charset="-122"/>
                <a:sym typeface="+mn-ea"/>
              </a:rPr>
              <a:t>[2] Li C, Bando Y, Liao M, et al. Visible-blind deep-ultraviolet</a:t>
            </a:r>
            <a:r>
              <a:rPr lang="en-US" altLang="zh-CN" sz="1600">
                <a:latin typeface="仿宋" panose="02010609060101010101" charset="-122"/>
                <a:ea typeface="仿宋" panose="02010609060101010101" charset="-122"/>
                <a:sym typeface="+mn-ea"/>
              </a:rPr>
              <a:t> </a:t>
            </a:r>
            <a:r>
              <a:rPr lang="zh-CN" altLang="en-US" sz="1600">
                <a:latin typeface="仿宋" panose="02010609060101010101" charset="-122"/>
                <a:ea typeface="仿宋" panose="02010609060101010101" charset="-122"/>
                <a:sym typeface="+mn-ea"/>
              </a:rPr>
              <a:t>Schottky photodetector with a photocurrent gain based on</a:t>
            </a:r>
            <a:r>
              <a:rPr lang="en-US" altLang="zh-CN" sz="1600">
                <a:latin typeface="仿宋" panose="02010609060101010101" charset="-122"/>
                <a:ea typeface="仿宋" panose="02010609060101010101" charset="-122"/>
                <a:sym typeface="+mn-ea"/>
              </a:rPr>
              <a:t> </a:t>
            </a:r>
            <a:r>
              <a:rPr lang="zh-CN" altLang="en-US" sz="1600">
                <a:latin typeface="仿宋" panose="02010609060101010101" charset="-122"/>
                <a:ea typeface="仿宋" panose="02010609060101010101" charset="-122"/>
                <a:sym typeface="+mn-ea"/>
              </a:rPr>
              <a:t>individual Zn2GeO4 nanowire [J]. Applied Physics Letters,2010, 97(16): 161102.</a:t>
            </a:r>
            <a:endParaRPr lang="zh-CN" altLang="en-US" sz="1600">
              <a:latin typeface="仿宋" panose="02010609060101010101" charset="-122"/>
              <a:ea typeface="仿宋" panose="02010609060101010101" charset="-122"/>
            </a:endParaRPr>
          </a:p>
          <a:p>
            <a:r>
              <a:rPr lang="zh-CN" altLang="en-US" sz="1600">
                <a:latin typeface="仿宋" panose="02010609060101010101" charset="-122"/>
                <a:ea typeface="仿宋" panose="02010609060101010101" charset="-122"/>
                <a:sym typeface="+mn-ea"/>
              </a:rPr>
              <a:t>[3] Wu P, Dai Y, Ye Y, et al. Fast-speed and high-gain</a:t>
            </a:r>
            <a:r>
              <a:rPr lang="en-US" altLang="zh-CN" sz="1600">
                <a:latin typeface="仿宋" panose="02010609060101010101" charset="-122"/>
                <a:ea typeface="仿宋" panose="02010609060101010101" charset="-122"/>
                <a:sym typeface="+mn-ea"/>
              </a:rPr>
              <a:t> </a:t>
            </a:r>
            <a:r>
              <a:rPr lang="zh-CN" altLang="en-US" sz="1600">
                <a:latin typeface="仿宋" panose="02010609060101010101" charset="-122"/>
                <a:ea typeface="仿宋" panose="02010609060101010101" charset="-122"/>
                <a:sym typeface="+mn-ea"/>
              </a:rPr>
              <a:t>photodetectors of individual single crystalline Zn3P2 nanowires</a:t>
            </a:r>
            <a:r>
              <a:rPr lang="en-US" altLang="zh-CN" sz="1600">
                <a:latin typeface="仿宋" panose="02010609060101010101" charset="-122"/>
                <a:ea typeface="仿宋" panose="02010609060101010101" charset="-122"/>
                <a:sym typeface="+mn-ea"/>
              </a:rPr>
              <a:t> </a:t>
            </a:r>
            <a:r>
              <a:rPr lang="zh-CN" altLang="en-US" sz="1600">
                <a:latin typeface="仿宋" panose="02010609060101010101" charset="-122"/>
                <a:ea typeface="仿宋" panose="02010609060101010101" charset="-122"/>
                <a:sym typeface="+mn-ea"/>
              </a:rPr>
              <a:t>[J]. Journal of Materials Chemistry, 2011, 21 (8): 2563 -</a:t>
            </a:r>
            <a:r>
              <a:rPr lang="en-US" altLang="zh-CN" sz="1600">
                <a:latin typeface="仿宋" panose="02010609060101010101" charset="-122"/>
                <a:ea typeface="仿宋" panose="02010609060101010101" charset="-122"/>
                <a:sym typeface="+mn-ea"/>
              </a:rPr>
              <a:t> </a:t>
            </a:r>
            <a:r>
              <a:rPr lang="zh-CN" altLang="en-US" sz="1600">
                <a:latin typeface="仿宋" panose="02010609060101010101" charset="-122"/>
                <a:ea typeface="仿宋" panose="02010609060101010101" charset="-122"/>
                <a:sym typeface="+mn-ea"/>
              </a:rPr>
              <a:t>2567.</a:t>
            </a:r>
            <a:endParaRPr lang="zh-CN" altLang="en-US" sz="1600">
              <a:latin typeface="仿宋" panose="02010609060101010101" charset="-122"/>
              <a:ea typeface="仿宋" panose="02010609060101010101" charset="-122"/>
              <a:sym typeface="+mn-ea"/>
            </a:endParaRPr>
          </a:p>
          <a:p>
            <a:pPr marL="0" indent="0">
              <a:spcBef>
                <a:spcPct val="0"/>
              </a:spcBef>
              <a:spcAft>
                <a:spcPct val="60000"/>
              </a:spcAft>
              <a:buNone/>
            </a:pPr>
            <a:r>
              <a:rPr lang="en-US" altLang="zh-CN" sz="1600">
                <a:solidFill>
                  <a:srgbClr val="000000"/>
                </a:solidFill>
                <a:latin typeface="仿宋" panose="02010609060101010101" charset="-122"/>
                <a:ea typeface="仿宋" panose="02010609060101010101" charset="-122"/>
                <a:cs typeface="仿宋" panose="02010609060101010101" charset="-122"/>
                <a:sym typeface="+mn-ea"/>
              </a:rPr>
              <a:t>[4]Facilely Fabricated Zero-Bias Silicon-Based Plasmonic Photodetector in the Near-Infrared Region with a Schottky Barrier Properly Controlled by Nanoalloy</a:t>
            </a:r>
            <a:r>
              <a:rPr lang="zh-CN" altLang="en-US" sz="1600">
                <a:solidFill>
                  <a:srgbClr val="000000"/>
                </a:solidFill>
                <a:latin typeface="仿宋" panose="02010609060101010101" charset="-122"/>
                <a:ea typeface="仿宋" panose="02010609060101010101" charset="-122"/>
                <a:cs typeface="仿宋" panose="02010609060101010101" charset="-122"/>
                <a:sym typeface="+mn-ea"/>
              </a:rPr>
              <a:t>。</a:t>
            </a:r>
            <a:r>
              <a:rPr lang="en-US" altLang="zh-CN" sz="1600">
                <a:solidFill>
                  <a:srgbClr val="000000"/>
                </a:solidFill>
                <a:latin typeface="仿宋" panose="02010609060101010101" charset="-122"/>
                <a:ea typeface="仿宋" panose="02010609060101010101" charset="-122"/>
                <a:cs typeface="仿宋" panose="02010609060101010101" charset="-122"/>
                <a:sym typeface="+mn-ea"/>
              </a:rPr>
              <a:t>Shinya Okamoto, Kohei Kusada, Yuki Nomura, Eiji Takeda, Yasuhisa Inada, Kazuya Hisada, Satoshi Anada, Kazuo Yamamoto, Taku Hirasawa, and Hiroshi Kitagaw.ACS Applied Materials &amp; Interfaces 2024 16 (7), 8984-8992DOI: 10.1021/acsami.3c15328</a:t>
            </a:r>
            <a:endParaRPr lang="en-US" altLang="zh-CN" sz="1600" i="0">
              <a:solidFill>
                <a:srgbClr val="000000"/>
              </a:solidFill>
              <a:latin typeface="仿宋" panose="02010609060101010101" charset="-122"/>
              <a:ea typeface="仿宋" panose="02010609060101010101" charset="-122"/>
              <a:cs typeface="仿宋" panose="02010609060101010101" charset="-122"/>
            </a:endParaRPr>
          </a:p>
          <a:p>
            <a:endParaRPr lang="zh-CN" altLang="en-US" sz="1600">
              <a:latin typeface="仿宋" panose="02010609060101010101" charset="-122"/>
              <a:ea typeface="仿宋" panose="02010609060101010101" charset="-122"/>
              <a:cs typeface="仿宋" panose="02010609060101010101" charset="-122"/>
              <a:sym typeface="+mn-ea"/>
            </a:endParaRPr>
          </a:p>
        </p:txBody>
      </p:sp>
      <p:sp>
        <p:nvSpPr>
          <p:cNvPr id="14" name="文本框 13"/>
          <p:cNvSpPr txBox="1"/>
          <p:nvPr/>
        </p:nvSpPr>
        <p:spPr>
          <a:xfrm>
            <a:off x="4763770" y="4692015"/>
            <a:ext cx="7428230" cy="1170305"/>
          </a:xfrm>
          <a:prstGeom prst="rect">
            <a:avLst/>
          </a:prstGeom>
        </p:spPr>
        <p:txBody>
          <a:bodyPr>
            <a:noAutofit/>
          </a:bodyPr>
          <a:p>
            <a:pPr marL="0" indent="0">
              <a:spcBef>
                <a:spcPct val="0"/>
              </a:spcBef>
              <a:spcAft>
                <a:spcPct val="60000"/>
              </a:spcAft>
              <a:buNone/>
            </a:pPr>
            <a:endParaRPr lang="en-US" altLang="zh-CN" sz="1600" b="0" i="0">
              <a:solidFill>
                <a:srgbClr val="000000"/>
              </a:solidFill>
              <a:latin typeface="Roboto"/>
              <a:ea typeface="Roboto"/>
            </a:endParaRPr>
          </a:p>
        </p:txBody>
      </p:sp>
      <p:pic>
        <p:nvPicPr>
          <p:cNvPr id="5" name="图片 4"/>
          <p:cNvPicPr>
            <a:picLocks noChangeAspect="1"/>
          </p:cNvPicPr>
          <p:nvPr/>
        </p:nvPicPr>
        <p:blipFill>
          <a:blip r:embed="rId8"/>
          <a:stretch>
            <a:fillRect/>
          </a:stretch>
        </p:blipFill>
        <p:spPr>
          <a:xfrm>
            <a:off x="6677660" y="2202180"/>
            <a:ext cx="4657725" cy="2038350"/>
          </a:xfrm>
          <a:prstGeom prst="rect">
            <a:avLst/>
          </a:prstGeom>
        </p:spPr>
      </p:pic>
    </p:spTree>
    <p:custDataLst>
      <p:tags r:id="rId9"/>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910080" y="715645"/>
            <a:ext cx="8387715" cy="2553335"/>
          </a:xfrm>
          <a:prstGeom prst="rect">
            <a:avLst/>
          </a:prstGeom>
        </p:spPr>
        <p:txBody>
          <a:bodyPr wrap="square">
            <a:spAutoFit/>
          </a:bodyPr>
          <a:p>
            <a:pPr marL="0" indent="0"/>
            <a:r>
              <a:rPr lang="en-US" altLang="zh-CN" sz="2000" b="0" i="0">
                <a:solidFill>
                  <a:srgbClr val="151515"/>
                </a:solidFill>
                <a:latin typeface="Roboto"/>
                <a:ea typeface="Roboto"/>
              </a:rPr>
              <a:t> we have demonstrated an e</a:t>
            </a:r>
            <a:r>
              <a:rPr lang="en-US" altLang="en-US" sz="2000" b="0" i="0">
                <a:solidFill>
                  <a:srgbClr val="151515"/>
                </a:solidFill>
                <a:latin typeface="Roboto"/>
                <a:ea typeface="Roboto"/>
              </a:rPr>
              <a:t>ﬃ</a:t>
            </a:r>
            <a:r>
              <a:rPr lang="en-US" altLang="zh-CN" sz="2000" b="0" i="0">
                <a:solidFill>
                  <a:srgbClr val="151515"/>
                </a:solidFill>
                <a:latin typeface="Roboto"/>
                <a:ea typeface="Roboto"/>
              </a:rPr>
              <a:t>cient hot electron pho-todetector based on high aspect-ratio plasmonic nanoneedles.The multiple optical modes, including localized</a:t>
            </a:r>
            <a:r>
              <a:rPr lang="en-US" altLang="zh-CN" sz="2000" b="1" i="0">
                <a:solidFill>
                  <a:srgbClr val="151515"/>
                </a:solidFill>
                <a:latin typeface="Roboto"/>
                <a:ea typeface="Roboto"/>
              </a:rPr>
              <a:t> surface plas-mons, propagating surface plasmons</a:t>
            </a:r>
            <a:r>
              <a:rPr lang="en-US" altLang="zh-CN" sz="2000" b="0" i="0">
                <a:solidFill>
                  <a:srgbClr val="151515"/>
                </a:solidFill>
                <a:latin typeface="Roboto"/>
                <a:ea typeface="Roboto"/>
              </a:rPr>
              <a:t>, and waveguide mode con-tribute to an average optical absorption of 97.3% over the entireNIR spectral range in the plasmonic nanoneedles with a thick-ness of 10 nm. The </a:t>
            </a:r>
            <a:r>
              <a:rPr lang="en-US" altLang="zh-CN" sz="2000" b="1" i="0">
                <a:solidFill>
                  <a:srgbClr val="151515"/>
                </a:solidFill>
                <a:latin typeface="Roboto"/>
                <a:ea typeface="Roboto"/>
              </a:rPr>
              <a:t>enhanced hot electron generation, transport,and injection at the nanoscale apex of the plasmonic nanonee-dles</a:t>
            </a:r>
            <a:r>
              <a:rPr lang="en-US" altLang="zh-CN" sz="2000" b="0" i="0">
                <a:solidFill>
                  <a:srgbClr val="151515"/>
                </a:solidFill>
                <a:latin typeface="Roboto"/>
                <a:ea typeface="Roboto"/>
              </a:rPr>
              <a:t> contribute to the lowest reported noise equivalent power of4.4 </a:t>
            </a:r>
            <a:r>
              <a:rPr lang="en-US" altLang="en-US" sz="2000" b="0" i="0">
                <a:solidFill>
                  <a:srgbClr val="151515"/>
                </a:solidFill>
                <a:latin typeface="Roboto"/>
                <a:ea typeface="Roboto"/>
              </a:rPr>
              <a:t>×</a:t>
            </a:r>
            <a:r>
              <a:rPr lang="en-US" altLang="zh-CN" sz="2000" b="0" i="0">
                <a:solidFill>
                  <a:srgbClr val="151515"/>
                </a:solidFill>
                <a:latin typeface="Roboto"/>
                <a:ea typeface="Roboto"/>
              </a:rPr>
              <a:t> 10−12 W Hz−0.5 at the wavelength of 1300 nm. </a:t>
            </a:r>
            <a:endParaRPr lang="en-US" altLang="zh-CN" sz="2000" b="0" i="0">
              <a:solidFill>
                <a:srgbClr val="151515"/>
              </a:solidFill>
              <a:latin typeface="Roboto"/>
              <a:ea typeface="Roboto"/>
            </a:endParaRPr>
          </a:p>
        </p:txBody>
      </p:sp>
      <p:sp>
        <p:nvSpPr>
          <p:cNvPr id="3" name="文本框 2"/>
          <p:cNvSpPr txBox="1"/>
          <p:nvPr/>
        </p:nvSpPr>
        <p:spPr>
          <a:xfrm>
            <a:off x="1778000" y="3582035"/>
            <a:ext cx="8651240" cy="1812925"/>
          </a:xfrm>
          <a:prstGeom prst="rect">
            <a:avLst/>
          </a:prstGeom>
          <a:noFill/>
        </p:spPr>
        <p:txBody>
          <a:bodyPr wrap="square" rtlCol="0" anchor="t">
            <a:noAutofit/>
          </a:bodyPr>
          <a:p>
            <a:r>
              <a:rPr lang="zh-CN" altLang="en-US" sz="2000">
                <a:sym typeface="+mn-ea"/>
              </a:rPr>
              <a:t>我们展示了一种基于高纵横比等离子纳米针的高效热电子光电探测器多种光学模式（包括局部</a:t>
            </a:r>
            <a:r>
              <a:rPr lang="zh-CN" altLang="en-US" sz="2000" b="1">
                <a:sym typeface="+mn-ea"/>
              </a:rPr>
              <a:t>表面等离子体、传播表面等离子体</a:t>
            </a:r>
            <a:r>
              <a:rPr lang="zh-CN" altLang="en-US" sz="2000">
                <a:sym typeface="+mn-ea"/>
              </a:rPr>
              <a:t>和波导模式）使得厚度为</a:t>
            </a:r>
            <a:r>
              <a:rPr lang="en-US" altLang="zh-CN" sz="2000">
                <a:sym typeface="+mn-ea"/>
              </a:rPr>
              <a:t> 10 nm </a:t>
            </a:r>
            <a:r>
              <a:rPr lang="zh-CN" altLang="en-US" sz="2000">
                <a:sym typeface="+mn-ea"/>
              </a:rPr>
              <a:t>的等离子纳米针在整个近红外光谱范围内的平均光学吸收率达到</a:t>
            </a:r>
            <a:r>
              <a:rPr lang="en-US" altLang="zh-CN" sz="2000">
                <a:sym typeface="+mn-ea"/>
              </a:rPr>
              <a:t> 97.3%</a:t>
            </a:r>
            <a:r>
              <a:rPr lang="zh-CN" altLang="en-US" sz="2000">
                <a:sym typeface="+mn-ea"/>
              </a:rPr>
              <a:t>。在波长为</a:t>
            </a:r>
            <a:r>
              <a:rPr lang="en-US" altLang="zh-CN" sz="2000">
                <a:sym typeface="+mn-ea"/>
              </a:rPr>
              <a:t> 1300 nm </a:t>
            </a:r>
            <a:r>
              <a:rPr lang="zh-CN" altLang="en-US" sz="2000">
                <a:sym typeface="+mn-ea"/>
              </a:rPr>
              <a:t>的电浆纳米针的纳米级顶点，</a:t>
            </a:r>
            <a:r>
              <a:rPr lang="zh-CN" altLang="en-US" sz="2000" b="1">
                <a:sym typeface="+mn-ea"/>
              </a:rPr>
              <a:t>热电子的产生、传输和注入都得到了增强</a:t>
            </a:r>
            <a:r>
              <a:rPr lang="zh-CN" altLang="en-US" sz="2000">
                <a:sym typeface="+mn-ea"/>
              </a:rPr>
              <a:t>，从而使报告的噪声等效功率最低（</a:t>
            </a:r>
            <a:r>
              <a:rPr lang="en-US" altLang="zh-CN" sz="2000">
                <a:sym typeface="+mn-ea"/>
              </a:rPr>
              <a:t>4.4 </a:t>
            </a:r>
            <a:r>
              <a:rPr lang="en-US" altLang="en-US" sz="2000">
                <a:sym typeface="+mn-ea"/>
              </a:rPr>
              <a:t>×</a:t>
            </a:r>
            <a:r>
              <a:rPr lang="en-US" altLang="zh-CN" sz="2000">
                <a:sym typeface="+mn-ea"/>
              </a:rPr>
              <a:t> 10-12 W Hz-0.5</a:t>
            </a:r>
            <a:r>
              <a:rPr lang="zh-CN" altLang="en-US" sz="2000">
                <a:sym typeface="+mn-ea"/>
              </a:rPr>
              <a:t>）。</a:t>
            </a:r>
            <a:endParaRPr lang="zh-CN" altLang="en-US" sz="2000">
              <a:sym typeface="+mn-ea"/>
            </a:endParaRPr>
          </a:p>
        </p:txBody>
      </p:sp>
      <p:sp>
        <p:nvSpPr>
          <p:cNvPr id="4" name="文本框 3"/>
          <p:cNvSpPr txBox="1"/>
          <p:nvPr/>
        </p:nvSpPr>
        <p:spPr>
          <a:xfrm>
            <a:off x="2040890" y="5557520"/>
            <a:ext cx="8104505" cy="645160"/>
          </a:xfrm>
          <a:prstGeom prst="rect">
            <a:avLst/>
          </a:prstGeom>
          <a:noFill/>
        </p:spPr>
        <p:txBody>
          <a:bodyPr wrap="square" rtlCol="0" anchor="t">
            <a:spAutoFit/>
          </a:bodyPr>
          <a:p>
            <a:r>
              <a:rPr lang="en-US" altLang="zh-CN" sz="1200" b="1" dirty="0">
                <a:latin typeface="+mj-ea"/>
                <a:ea typeface="+mj-ea"/>
                <a:sym typeface="+mn-ea"/>
              </a:rPr>
              <a:t>C. Zhang, B. Huang, H. Li, H. Chen, T. Yu, B. Zhang, S. Wang, C. Liu, Y. Luo, S. A. Maier, and X. Li, "Plasmonic Nanoneedle Arrays with Enhanced Hot Electron Photodetection for Near‐IR Imaging," Adv. </a:t>
            </a:r>
            <a:r>
              <a:rPr lang="en-US" altLang="zh-CN" sz="1200" b="1" dirty="0" err="1">
                <a:latin typeface="+mj-ea"/>
                <a:ea typeface="+mj-ea"/>
                <a:sym typeface="+mn-ea"/>
              </a:rPr>
              <a:t>Funct</a:t>
            </a:r>
            <a:r>
              <a:rPr lang="en-US" altLang="zh-CN" sz="1200" b="1" dirty="0">
                <a:latin typeface="+mj-ea"/>
                <a:ea typeface="+mj-ea"/>
                <a:sym typeface="+mn-ea"/>
              </a:rPr>
              <a:t>. Mater. 33(45) (2023).</a:t>
            </a:r>
            <a:endParaRPr lang="en-US" altLang="zh-CN" sz="1200" b="1" dirty="0">
              <a:latin typeface="+mj-ea"/>
              <a:ea typeface="+mj-ea"/>
              <a:sym typeface="+mn-ea"/>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custDataLst>
              <p:tags r:id="rId1"/>
            </p:custDataLst>
          </p:nvPr>
        </p:nvSpPr>
        <p:spPr>
          <a:xfrm rot="5400000">
            <a:off x="4570095" y="-4570095"/>
            <a:ext cx="3051175" cy="12192000"/>
          </a:xfrm>
          <a:prstGeom prst="rect">
            <a:avLst/>
          </a:prstGeom>
          <a:gradFill>
            <a:gsLst>
              <a:gs pos="100000">
                <a:srgbClr val="70B6FF">
                  <a:alpha val="100000"/>
                </a:srgbClr>
              </a:gs>
              <a:gs pos="9000">
                <a:schemeClr val="accent1"/>
              </a:gs>
              <a:gs pos="100000">
                <a:schemeClr val="accent1">
                  <a:lumMod val="20000"/>
                  <a:lumOff val="80000"/>
                </a:schemeClr>
              </a:gs>
            </a:gsLst>
            <a:lin ang="10800000" scaled="0"/>
          </a:gra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p>
        </p:txBody>
      </p:sp>
      <p:sp>
        <p:nvSpPr>
          <p:cNvPr id="11" name="圆角矩形 10"/>
          <p:cNvSpPr/>
          <p:nvPr>
            <p:custDataLst>
              <p:tags r:id="rId2"/>
            </p:custDataLst>
          </p:nvPr>
        </p:nvSpPr>
        <p:spPr>
          <a:xfrm>
            <a:off x="2853055" y="294640"/>
            <a:ext cx="6630035" cy="686435"/>
          </a:xfrm>
          <a:prstGeom prst="roundRect">
            <a:avLst>
              <a:gd name="adj" fmla="val 50000"/>
            </a:avLst>
          </a:prstGeom>
          <a:gradFill>
            <a:gsLst>
              <a:gs pos="100000">
                <a:schemeClr val="bg1">
                  <a:alpha val="100000"/>
                </a:schemeClr>
              </a:gs>
              <a:gs pos="0">
                <a:schemeClr val="bg1">
                  <a:alpha val="100000"/>
                </a:schemeClr>
              </a:gs>
            </a:gsLst>
            <a:lin ang="10800000" scaled="0"/>
          </a:gradFill>
          <a:ln>
            <a:noFill/>
          </a:ln>
          <a:effectLst>
            <a:outerShdw blurRad="368300" dist="165100" dir="2700000" algn="tl" rotWithShape="0">
              <a:schemeClr val="accent1">
                <a:lumMod val="75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nvGrpSpPr>
          <p:cNvPr id="13" name="组合 12"/>
          <p:cNvGrpSpPr/>
          <p:nvPr>
            <p:custDataLst>
              <p:tags r:id="rId3"/>
            </p:custDataLst>
          </p:nvPr>
        </p:nvGrpSpPr>
        <p:grpSpPr>
          <a:xfrm>
            <a:off x="8926195" y="981075"/>
            <a:ext cx="234950" cy="226695"/>
            <a:chOff x="1762" y="4507"/>
            <a:chExt cx="448" cy="432"/>
          </a:xfrm>
        </p:grpSpPr>
        <p:sp>
          <p:nvSpPr>
            <p:cNvPr id="14" name="椭圆 13"/>
            <p:cNvSpPr/>
            <p:nvPr>
              <p:custDataLst>
                <p:tags r:id="rId4"/>
              </p:custDataLst>
            </p:nvPr>
          </p:nvSpPr>
          <p:spPr>
            <a:xfrm>
              <a:off x="1762" y="4507"/>
              <a:ext cx="357" cy="35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cxnSp>
          <p:nvCxnSpPr>
            <p:cNvPr id="16" name="直接连接符 15"/>
            <p:cNvCxnSpPr/>
            <p:nvPr>
              <p:custDataLst>
                <p:tags r:id="rId5"/>
              </p:custDataLst>
            </p:nvPr>
          </p:nvCxnSpPr>
          <p:spPr>
            <a:xfrm>
              <a:off x="2102" y="4845"/>
              <a:ext cx="108" cy="9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custDataLst>
              <p:tags r:id="rId6"/>
            </p:custDataLst>
          </p:nvPr>
        </p:nvSpPr>
        <p:spPr>
          <a:xfrm>
            <a:off x="3270250" y="300355"/>
            <a:ext cx="5335270" cy="680720"/>
          </a:xfrm>
          <a:prstGeom prst="rect">
            <a:avLst/>
          </a:prstGeom>
        </p:spPr>
        <p:txBody>
          <a:bodyPr vert="horz" lIns="90000" tIns="46800" rIns="90000" bIns="46800" rtlCol="0" anchor="ctr" anchorCtr="0">
            <a:normAutofit/>
          </a:bodyPr>
          <a:lstStyle>
            <a:defPPr>
              <a:defRPr lang="zh-CN"/>
            </a:defPPr>
            <a:lvl1pPr fontAlgn="auto">
              <a:lnSpc>
                <a:spcPct val="100000"/>
              </a:lnSpc>
              <a:spcBef>
                <a:spcPct val="0"/>
              </a:spcBef>
              <a:buNone/>
              <a:defRPr sz="2400" b="1" u="none" strike="noStrike" cap="none" spc="0" normalizeH="0" baseline="0">
                <a:solidFill>
                  <a:schemeClr val="tx2"/>
                </a:solidFill>
                <a:uFillTx/>
                <a:latin typeface="+mj-lt"/>
                <a:ea typeface="+mj-ea"/>
                <a:cs typeface="+mj-cs"/>
              </a:defRPr>
            </a:lvl1pPr>
          </a:lstStyle>
          <a:p>
            <a:pPr algn="ctr"/>
            <a:r>
              <a:rPr lang="zh-CN" altLang="en-US">
                <a:solidFill>
                  <a:schemeClr val="accent1">
                    <a:lumMod val="50000"/>
                  </a:schemeClr>
                </a:solidFill>
                <a:latin typeface="Arial" panose="020B0604020202020204" pitchFamily="34" charset="0"/>
                <a:ea typeface="微软雅黑" panose="020B0503020204020204" charset="-122"/>
              </a:rPr>
              <a:t>设计目标</a:t>
            </a:r>
            <a:endParaRPr lang="zh-CN" altLang="en-US">
              <a:solidFill>
                <a:schemeClr val="accent1">
                  <a:lumMod val="50000"/>
                </a:schemeClr>
              </a:solidFill>
              <a:latin typeface="Arial" panose="020B0604020202020204" pitchFamily="34" charset="0"/>
              <a:ea typeface="微软雅黑" panose="020B0503020204020204" charset="-122"/>
            </a:endParaRPr>
          </a:p>
        </p:txBody>
      </p:sp>
      <p:sp>
        <p:nvSpPr>
          <p:cNvPr id="4" name="文本框 3"/>
          <p:cNvSpPr txBox="1"/>
          <p:nvPr>
            <p:custDataLst>
              <p:tags r:id="rId7"/>
            </p:custDataLst>
          </p:nvPr>
        </p:nvSpPr>
        <p:spPr>
          <a:xfrm>
            <a:off x="1200785" y="1411605"/>
            <a:ext cx="10242550" cy="1688465"/>
          </a:xfrm>
          <a:prstGeom prst="rect">
            <a:avLst/>
          </a:prstGeom>
        </p:spPr>
        <p:txBody>
          <a:bodyPr vert="horz" lIns="90000" tIns="46800" rIns="90000" bIns="46800" rtlCol="0" anchor="t" anchorCtr="0">
            <a:normAutofit/>
          </a:bodyPr>
          <a:lstStyle>
            <a:defPPr>
              <a:defRPr lang="zh-CN"/>
            </a:defPPr>
            <a:lvl1pPr algn="ctr" fontAlgn="auto">
              <a:lnSpc>
                <a:spcPct val="160000"/>
              </a:lnSpc>
              <a:spcBef>
                <a:spcPct val="0"/>
              </a:spcBef>
              <a:buNone/>
              <a:defRPr sz="1600" b="0" u="none" strike="noStrike" cap="none" spc="0" normalizeH="0" baseline="0">
                <a:solidFill>
                  <a:schemeClr val="bg2"/>
                </a:solidFill>
                <a:uFillTx/>
                <a:latin typeface="+mj-lt"/>
                <a:ea typeface="+mj-ea"/>
                <a:cs typeface="+mj-cs"/>
              </a:defRPr>
            </a:lvl1pPr>
          </a:lstStyle>
          <a:p>
            <a:pPr algn="l"/>
            <a:r>
              <a:rPr lang="zh-CN" altLang="en-US" sz="2000" dirty="0">
                <a:solidFill>
                  <a:schemeClr val="bg1"/>
                </a:solidFill>
                <a:latin typeface="Arial" panose="020B0604020202020204" pitchFamily="34" charset="0"/>
                <a:ea typeface="微软雅黑" panose="020B0503020204020204" charset="-122"/>
              </a:rPr>
              <a:t>经过精心设计的等离激元结构将器件的共振吸收峰调节到近红外波段，减少金属层在近红外的反射率， 并引入新的共振模式及多共振模式耦合等手段来提高器件整体的量子效率。</a:t>
            </a:r>
            <a:endParaRPr lang="zh-CN" altLang="en-US" sz="2000" dirty="0">
              <a:solidFill>
                <a:schemeClr val="bg1"/>
              </a:solidFill>
              <a:latin typeface="Arial" panose="020B0604020202020204" pitchFamily="34" charset="0"/>
              <a:ea typeface="微软雅黑" panose="020B0503020204020204" charset="-122"/>
            </a:endParaRPr>
          </a:p>
        </p:txBody>
      </p:sp>
      <p:sp>
        <p:nvSpPr>
          <p:cNvPr id="32" name="圆角矩形 31"/>
          <p:cNvSpPr/>
          <p:nvPr>
            <p:custDataLst>
              <p:tags r:id="rId8"/>
            </p:custDataLst>
          </p:nvPr>
        </p:nvSpPr>
        <p:spPr>
          <a:xfrm>
            <a:off x="1386840" y="3530600"/>
            <a:ext cx="3688080" cy="3117215"/>
          </a:xfrm>
          <a:prstGeom prst="roundRect">
            <a:avLst>
              <a:gd name="adj" fmla="val 7400"/>
            </a:avLst>
          </a:prstGeom>
          <a:solidFill>
            <a:srgbClr val="FFFFFF"/>
          </a:solidFill>
          <a:ln w="12700" cap="rnd">
            <a:noFill/>
            <a:prstDash val="solid"/>
            <a:round/>
          </a:ln>
          <a:effectLst>
            <a:outerShdw blurRad="254000" dist="127000" algn="c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ea typeface="微软雅黑" panose="020B0503020204020204" charset="-122"/>
            </a:endParaRPr>
          </a:p>
        </p:txBody>
      </p:sp>
      <p:sp>
        <p:nvSpPr>
          <p:cNvPr id="54" name="文本框 53"/>
          <p:cNvSpPr txBox="1"/>
          <p:nvPr>
            <p:custDataLst>
              <p:tags r:id="rId9"/>
            </p:custDataLst>
          </p:nvPr>
        </p:nvSpPr>
        <p:spPr>
          <a:xfrm>
            <a:off x="2412261" y="3681730"/>
            <a:ext cx="1314784" cy="1107996"/>
          </a:xfrm>
          <a:prstGeom prst="rect">
            <a:avLst/>
          </a:prstGeom>
          <a:noFill/>
        </p:spPr>
        <p:txBody>
          <a:bodyPr wrap="none">
            <a:normAutofit/>
          </a:bodyPr>
          <a:lstStyle>
            <a:defPPr>
              <a:defRPr lang="zh-CN"/>
            </a:defPPr>
            <a:lvl1pPr marR="0" lvl="0" indent="0" algn="ctr" defTabSz="913765" fontAlgn="auto">
              <a:lnSpc>
                <a:spcPct val="100000"/>
              </a:lnSpc>
              <a:spcBef>
                <a:spcPts val="0"/>
              </a:spcBef>
              <a:spcAft>
                <a:spcPts val="0"/>
              </a:spcAft>
              <a:buClrTx/>
              <a:buSzPct val="25000"/>
              <a:buFontTx/>
              <a:buNone/>
              <a:defRPr kumimoji="0" sz="6600" b="1" i="0" u="none" strike="noStrike" cap="none" spc="0" normalizeH="0" baseline="0">
                <a:ln>
                  <a:noFill/>
                </a:ln>
                <a:gradFill>
                  <a:gsLst>
                    <a:gs pos="0">
                      <a:schemeClr val="accent1"/>
                    </a:gs>
                    <a:gs pos="74000">
                      <a:schemeClr val="accent1">
                        <a:lumMod val="40000"/>
                        <a:lumOff val="60000"/>
                      </a:schemeClr>
                    </a:gs>
                    <a:gs pos="83000">
                      <a:schemeClr val="accent1">
                        <a:lumMod val="40000"/>
                        <a:lumOff val="60000"/>
                      </a:schemeClr>
                    </a:gs>
                    <a:gs pos="100000">
                      <a:schemeClr val="accent1">
                        <a:lumMod val="20000"/>
                        <a:lumOff val="80000"/>
                      </a:schemeClr>
                    </a:gs>
                  </a:gsLst>
                  <a:lin ang="5400000" scaled="0"/>
                </a:gradFill>
                <a:effectLst/>
                <a:uLnTx/>
                <a:uFillTx/>
                <a:latin typeface="Arial" panose="020B0604020202020204" pitchFamily="34" charset="0"/>
                <a:ea typeface="微软雅黑" panose="020B0503020204020204" charset="-122"/>
              </a:defRPr>
            </a:lvl1pPr>
          </a:lstStyle>
          <a:p>
            <a:r>
              <a:rPr lang="en-US" altLang="zh-CN" dirty="0"/>
              <a:t>O1</a:t>
            </a:r>
            <a:endParaRPr lang="en-US" altLang="zh-CN" dirty="0"/>
          </a:p>
        </p:txBody>
      </p:sp>
      <p:sp>
        <p:nvSpPr>
          <p:cNvPr id="6" name="文本框 5"/>
          <p:cNvSpPr txBox="1"/>
          <p:nvPr>
            <p:custDataLst>
              <p:tags r:id="rId10"/>
            </p:custDataLst>
          </p:nvPr>
        </p:nvSpPr>
        <p:spPr>
          <a:xfrm>
            <a:off x="2055240" y="4749165"/>
            <a:ext cx="2028825" cy="477520"/>
          </a:xfrm>
          <a:prstGeom prst="rect">
            <a:avLst/>
          </a:prstGeom>
        </p:spPr>
        <p:txBody>
          <a:bodyPr vert="horz" lIns="90000" tIns="46800" rIns="90000" bIns="46800" rtlCol="0" anchor="ctr" anchorCtr="0">
            <a:normAutofit/>
          </a:bodyPr>
          <a:lstStyle>
            <a:defPPr>
              <a:defRPr lang="zh-CN"/>
            </a:defPPr>
            <a:lvl1pPr algn="ctr" fontAlgn="auto">
              <a:lnSpc>
                <a:spcPct val="100000"/>
              </a:lnSpc>
              <a:spcBef>
                <a:spcPct val="0"/>
              </a:spcBef>
              <a:buNone/>
              <a:defRPr b="1" u="none" strike="noStrike" cap="none" spc="0" normalizeH="0" baseline="0">
                <a:solidFill>
                  <a:schemeClr val="tx2"/>
                </a:solidFill>
                <a:uFillTx/>
                <a:latin typeface="微软雅黑" panose="020B0503020204020204" charset="-122"/>
                <a:ea typeface="微软雅黑" panose="020B0503020204020204" charset="-122"/>
                <a:cs typeface="+mj-cs"/>
              </a:defRPr>
            </a:lvl1pPr>
          </a:lstStyle>
          <a:p>
            <a:r>
              <a:rPr lang="zh-CN" altLang="en-US">
                <a:solidFill>
                  <a:schemeClr val="accent1">
                    <a:lumMod val="50000"/>
                  </a:schemeClr>
                </a:solidFill>
                <a:latin typeface="Arial" panose="020B0604020202020204" pitchFamily="34" charset="0"/>
              </a:rPr>
              <a:t>传统方法</a:t>
            </a:r>
            <a:endParaRPr lang="zh-CN" altLang="en-US">
              <a:solidFill>
                <a:schemeClr val="accent1">
                  <a:lumMod val="50000"/>
                </a:schemeClr>
              </a:solidFill>
              <a:latin typeface="Arial" panose="020B0604020202020204" pitchFamily="34" charset="0"/>
            </a:endParaRPr>
          </a:p>
        </p:txBody>
      </p:sp>
      <p:sp>
        <p:nvSpPr>
          <p:cNvPr id="22" name="文本框 21"/>
          <p:cNvSpPr txBox="1"/>
          <p:nvPr>
            <p:custDataLst>
              <p:tags r:id="rId11"/>
            </p:custDataLst>
          </p:nvPr>
        </p:nvSpPr>
        <p:spPr>
          <a:xfrm>
            <a:off x="1562735" y="5226685"/>
            <a:ext cx="3512185" cy="802640"/>
          </a:xfrm>
          <a:prstGeom prst="rect">
            <a:avLst/>
          </a:prstGeom>
        </p:spPr>
        <p:txBody>
          <a:bodyPr wrap="square" anchor="t" anchorCtr="0">
            <a:noAutofit/>
          </a:bodyPr>
          <a:lstStyle>
            <a:defPPr>
              <a:defRPr lang="zh-CN"/>
            </a:defPPr>
            <a:lvl1pPr marR="0" lvl="0" indent="0" algn="ctr" defTabSz="685800" fontAlgn="base">
              <a:lnSpc>
                <a:spcPct val="150000"/>
              </a:lnSpc>
              <a:spcBef>
                <a:spcPct val="0"/>
              </a:spcBef>
              <a:spcAft>
                <a:spcPct val="0"/>
              </a:spcAft>
              <a:buClrTx/>
              <a:buSzTx/>
              <a:buFontTx/>
              <a:buNone/>
              <a:defRPr kumimoji="0" sz="1200" b="0" i="0" u="none" strike="noStrike" cap="none" spc="0" normalizeH="0" baseline="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defRPr>
            </a:lvl1pPr>
          </a:lstStyle>
          <a:p>
            <a:r>
              <a:rPr lang="zh-CN" altLang="en-US" sz="1800" dirty="0">
                <a:solidFill>
                  <a:schemeClr val="tx1">
                    <a:lumMod val="75000"/>
                    <a:lumOff val="25000"/>
                  </a:schemeClr>
                </a:solidFill>
                <a:latin typeface="Arial" panose="020B0604020202020204" pitchFamily="34" charset="0"/>
              </a:rPr>
              <a:t>通过实验以及经验对等离激元结构的尺寸和形状</a:t>
            </a:r>
            <a:r>
              <a:rPr lang="zh-CN" altLang="en-US" sz="1800" dirty="0">
                <a:solidFill>
                  <a:schemeClr val="tx1">
                    <a:lumMod val="75000"/>
                    <a:lumOff val="25000"/>
                  </a:schemeClr>
                </a:solidFill>
                <a:latin typeface="Arial" panose="020B0604020202020204" pitchFamily="34" charset="0"/>
              </a:rPr>
              <a:t>进行设计</a:t>
            </a:r>
            <a:endParaRPr lang="zh-CN" altLang="en-US" sz="1800" dirty="0">
              <a:solidFill>
                <a:schemeClr val="tx1">
                  <a:lumMod val="75000"/>
                  <a:lumOff val="25000"/>
                </a:schemeClr>
              </a:solidFill>
              <a:latin typeface="Arial" panose="020B0604020202020204" pitchFamily="34" charset="0"/>
            </a:endParaRPr>
          </a:p>
        </p:txBody>
      </p:sp>
      <p:sp>
        <p:nvSpPr>
          <p:cNvPr id="69" name="圆角矩形 68"/>
          <p:cNvSpPr/>
          <p:nvPr>
            <p:custDataLst>
              <p:tags r:id="rId12"/>
            </p:custDataLst>
          </p:nvPr>
        </p:nvSpPr>
        <p:spPr>
          <a:xfrm>
            <a:off x="7117080" y="3531235"/>
            <a:ext cx="3688080" cy="3122930"/>
          </a:xfrm>
          <a:prstGeom prst="roundRect">
            <a:avLst>
              <a:gd name="adj" fmla="val 7400"/>
            </a:avLst>
          </a:prstGeom>
          <a:solidFill>
            <a:srgbClr val="FFFFFF"/>
          </a:solidFill>
          <a:ln w="12700" cap="rnd">
            <a:noFill/>
            <a:prstDash val="solid"/>
            <a:round/>
          </a:ln>
          <a:effectLst>
            <a:outerShdw blurRad="254000" dist="127000" algn="ctr"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ea typeface="微软雅黑" panose="020B0503020204020204" charset="-122"/>
            </a:endParaRPr>
          </a:p>
        </p:txBody>
      </p:sp>
      <p:sp>
        <p:nvSpPr>
          <p:cNvPr id="72" name="文本框 71"/>
          <p:cNvSpPr txBox="1"/>
          <p:nvPr>
            <p:custDataLst>
              <p:tags r:id="rId13"/>
            </p:custDataLst>
          </p:nvPr>
        </p:nvSpPr>
        <p:spPr>
          <a:xfrm>
            <a:off x="8303895" y="3683000"/>
            <a:ext cx="1315085" cy="1106805"/>
          </a:xfrm>
          <a:prstGeom prst="rect">
            <a:avLst/>
          </a:prstGeom>
          <a:noFill/>
        </p:spPr>
        <p:txBody>
          <a:bodyPr wrap="none">
            <a:normAutofit/>
          </a:bodyPr>
          <a:lstStyle>
            <a:defPPr>
              <a:defRPr lang="zh-CN"/>
            </a:defPPr>
            <a:lvl1pPr marR="0" lvl="0" indent="0" algn="ctr" defTabSz="913765" fontAlgn="auto">
              <a:lnSpc>
                <a:spcPct val="100000"/>
              </a:lnSpc>
              <a:spcBef>
                <a:spcPts val="0"/>
              </a:spcBef>
              <a:spcAft>
                <a:spcPts val="0"/>
              </a:spcAft>
              <a:buClrTx/>
              <a:buSzPct val="25000"/>
              <a:buFontTx/>
              <a:buNone/>
              <a:defRPr kumimoji="0" sz="6600" b="1" i="0" u="none" strike="noStrike" cap="none" spc="0" normalizeH="0" baseline="0">
                <a:ln>
                  <a:noFill/>
                </a:ln>
                <a:gradFill>
                  <a:gsLst>
                    <a:gs pos="0">
                      <a:schemeClr val="accent1"/>
                    </a:gs>
                    <a:gs pos="74000">
                      <a:schemeClr val="accent1">
                        <a:lumMod val="40000"/>
                        <a:lumOff val="60000"/>
                      </a:schemeClr>
                    </a:gs>
                    <a:gs pos="83000">
                      <a:schemeClr val="accent1">
                        <a:lumMod val="40000"/>
                        <a:lumOff val="60000"/>
                      </a:schemeClr>
                    </a:gs>
                    <a:gs pos="100000">
                      <a:schemeClr val="accent1">
                        <a:lumMod val="20000"/>
                        <a:lumOff val="80000"/>
                      </a:schemeClr>
                    </a:gs>
                  </a:gsLst>
                  <a:lin ang="5400000" scaled="0"/>
                </a:gradFill>
                <a:effectLst/>
                <a:uLnTx/>
                <a:uFillTx/>
                <a:latin typeface="Arial" panose="020B0604020202020204" pitchFamily="34" charset="0"/>
                <a:ea typeface="微软雅黑" panose="020B0503020204020204" charset="-122"/>
              </a:defRPr>
            </a:lvl1pPr>
          </a:lstStyle>
          <a:p>
            <a:r>
              <a:rPr lang="en-US" altLang="zh-CN" dirty="0"/>
              <a:t>O2</a:t>
            </a:r>
            <a:endParaRPr lang="en-US" altLang="zh-CN" dirty="0"/>
          </a:p>
        </p:txBody>
      </p:sp>
      <p:sp>
        <p:nvSpPr>
          <p:cNvPr id="10" name="文本框 9"/>
          <p:cNvSpPr txBox="1"/>
          <p:nvPr>
            <p:custDataLst>
              <p:tags r:id="rId14"/>
            </p:custDataLst>
          </p:nvPr>
        </p:nvSpPr>
        <p:spPr>
          <a:xfrm>
            <a:off x="8009890" y="4749165"/>
            <a:ext cx="2028825" cy="477520"/>
          </a:xfrm>
          <a:prstGeom prst="rect">
            <a:avLst/>
          </a:prstGeom>
        </p:spPr>
        <p:txBody>
          <a:bodyPr vert="horz" lIns="90000" tIns="46800" rIns="90000" bIns="46800" rtlCol="0" anchor="ctr" anchorCtr="0">
            <a:normAutofit/>
          </a:bodyPr>
          <a:lstStyle>
            <a:defPPr>
              <a:defRPr lang="zh-CN"/>
            </a:defPPr>
            <a:lvl1pPr algn="ctr" fontAlgn="auto">
              <a:lnSpc>
                <a:spcPct val="100000"/>
              </a:lnSpc>
              <a:spcBef>
                <a:spcPct val="0"/>
              </a:spcBef>
              <a:buNone/>
              <a:defRPr b="1" u="none" strike="noStrike" cap="none" spc="0" normalizeH="0" baseline="0">
                <a:solidFill>
                  <a:schemeClr val="tx2"/>
                </a:solidFill>
                <a:uFillTx/>
                <a:latin typeface="微软雅黑" panose="020B0503020204020204" charset="-122"/>
                <a:ea typeface="微软雅黑" panose="020B0503020204020204" charset="-122"/>
                <a:cs typeface="+mj-cs"/>
              </a:defRPr>
            </a:lvl1pPr>
          </a:lstStyle>
          <a:p>
            <a:r>
              <a:rPr lang="zh-CN" altLang="en-US">
                <a:solidFill>
                  <a:schemeClr val="accent1">
                    <a:lumMod val="50000"/>
                  </a:schemeClr>
                </a:solidFill>
                <a:latin typeface="Arial" panose="020B0604020202020204" pitchFamily="34" charset="0"/>
              </a:rPr>
              <a:t>我们的方法</a:t>
            </a:r>
            <a:endParaRPr lang="zh-CN" altLang="en-US">
              <a:solidFill>
                <a:schemeClr val="accent1">
                  <a:lumMod val="50000"/>
                </a:schemeClr>
              </a:solidFill>
              <a:latin typeface="Arial" panose="020B0604020202020204" pitchFamily="34" charset="0"/>
            </a:endParaRPr>
          </a:p>
        </p:txBody>
      </p:sp>
      <p:sp>
        <p:nvSpPr>
          <p:cNvPr id="23" name="文本框 22"/>
          <p:cNvSpPr txBox="1"/>
          <p:nvPr>
            <p:custDataLst>
              <p:tags r:id="rId15"/>
            </p:custDataLst>
          </p:nvPr>
        </p:nvSpPr>
        <p:spPr>
          <a:xfrm>
            <a:off x="7407910" y="5226685"/>
            <a:ext cx="3217545" cy="802640"/>
          </a:xfrm>
          <a:prstGeom prst="rect">
            <a:avLst/>
          </a:prstGeom>
        </p:spPr>
        <p:txBody>
          <a:bodyPr wrap="square" anchor="t" anchorCtr="0">
            <a:noAutofit/>
          </a:bodyPr>
          <a:lstStyle>
            <a:defPPr>
              <a:defRPr lang="zh-CN"/>
            </a:defPPr>
            <a:lvl1pPr marR="0" lvl="0" indent="0" algn="ctr" defTabSz="685800" fontAlgn="base">
              <a:lnSpc>
                <a:spcPct val="150000"/>
              </a:lnSpc>
              <a:spcBef>
                <a:spcPct val="0"/>
              </a:spcBef>
              <a:spcAft>
                <a:spcPct val="0"/>
              </a:spcAft>
              <a:buClrTx/>
              <a:buSzTx/>
              <a:buFontTx/>
              <a:buNone/>
              <a:defRPr kumimoji="0" sz="1200" b="0" i="0" u="none" strike="noStrike" cap="none" spc="0" normalizeH="0" baseline="0">
                <a:ln>
                  <a:noFill/>
                </a:ln>
                <a:solidFill>
                  <a:schemeClr val="tx1">
                    <a:lumMod val="65000"/>
                    <a:lumOff val="35000"/>
                  </a:schemeClr>
                </a:solidFill>
                <a:effectLst/>
                <a:uLnTx/>
                <a:uFillTx/>
                <a:latin typeface="微软雅黑" panose="020B0503020204020204" charset="-122"/>
                <a:ea typeface="微软雅黑" panose="020B0503020204020204" charset="-122"/>
                <a:cs typeface="Arial" panose="020B0604020202020204" pitchFamily="34" charset="0"/>
              </a:defRPr>
            </a:lvl1pPr>
          </a:lstStyle>
          <a:p>
            <a:pPr algn="ctr"/>
            <a:r>
              <a:rPr lang="zh-CN" altLang="en-US" sz="1800" dirty="0">
                <a:solidFill>
                  <a:schemeClr val="tx1">
                    <a:lumMod val="75000"/>
                    <a:lumOff val="25000"/>
                  </a:schemeClr>
                </a:solidFill>
                <a:latin typeface="Arial" panose="020B0604020202020204" pitchFamily="34" charset="0"/>
              </a:rPr>
              <a:t>利用算法进行迭代找到在某个波段具有最高量子效率的表面等离激元结构</a:t>
            </a:r>
            <a:endParaRPr lang="en-US" altLang="zh-CN" sz="1800" dirty="0">
              <a:solidFill>
                <a:schemeClr val="tx1">
                  <a:lumMod val="75000"/>
                  <a:lumOff val="25000"/>
                </a:schemeClr>
              </a:solidFill>
              <a:latin typeface="Arial" panose="020B0604020202020204" pitchFamily="34" charset="0"/>
            </a:endParaRPr>
          </a:p>
        </p:txBody>
      </p:sp>
    </p:spTree>
    <p:custDataLst>
      <p:tags r:id="rId1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29149"/>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29149"/>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3.xml><?xml version="1.0" encoding="utf-8"?>
<p:tagLst xmlns:p="http://schemas.openxmlformats.org/presentationml/2006/main">
  <p:tag name="KSO_WM_TEMPLATE_SUBCATEGORY" val="0"/>
  <p:tag name="KSO_WM_TEMPLATE_MASTER_TYPE" val="1"/>
  <p:tag name="KSO_WM_TEMPLATE_COLOR_TYPE" val="0"/>
  <p:tag name="KSO_WM_TAG_VERSION" val="1.0"/>
  <p:tag name="KSO_WM_BEAUTIFY_FLAG" val="#wm#"/>
  <p:tag name="KSO_WM_TEMPLATE_CATEGORY" val="custom"/>
  <p:tag name="KSO_WM_TEMPLATE_INDEX" val="20229149"/>
  <p:tag name="KSO_WM_TEMPLATE_THUMBS_INDEX" val="1、5、6、7、9、10"/>
</p:tagLst>
</file>

<file path=ppt/tags/tag154.xml><?xml version="1.0" encoding="utf-8"?>
<p:tagLst xmlns:p="http://schemas.openxmlformats.org/presentationml/2006/main">
  <p:tag name="KSO_WM_UNIT_ISCONTENTSTITLE" val="0"/>
  <p:tag name="KSO_WM_UNIT_ISNUMDGMTITLE" val="0"/>
  <p:tag name="KSO_WM_UNIT_PRESET_TEXT" val="年度&#13;工作总结汇报"/>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29149_1*a*1"/>
  <p:tag name="KSO_WM_TEMPLATE_CATEGORY" val="custom"/>
  <p:tag name="KSO_WM_TEMPLATE_INDEX" val="20229149"/>
  <p:tag name="KSO_WM_UNIT_LAYERLEVEL" val="1"/>
  <p:tag name="KSO_WM_TAG_VERSION" val="1.0"/>
  <p:tag name="KSO_WM_BEAUTIFY_FLAG" val="#wm#"/>
</p:tagLst>
</file>

<file path=ppt/tags/tag155.xml><?xml version="1.0" encoding="utf-8"?>
<p:tagLst xmlns:p="http://schemas.openxmlformats.org/presentationml/2006/main">
  <p:tag name="KSO_WM_UNIT_ISCONTENTSTITLE" val="0"/>
  <p:tag name="KSO_WM_UNIT_ISNUMDGMTITLE" val="0"/>
  <p:tag name="KSO_WM_UNIT_PRESET_TEXT" val="Annual Work Summary Report"/>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29149_1*b*1"/>
  <p:tag name="KSO_WM_TEMPLATE_CATEGORY" val="custom"/>
  <p:tag name="KSO_WM_TEMPLATE_INDEX" val="20229149"/>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29149_1*i*1"/>
  <p:tag name="KSO_WM_TEMPLATE_CATEGORY" val="custom"/>
  <p:tag name="KSO_WM_TEMPLATE_INDEX" val="20229149"/>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29149_1*i*2"/>
  <p:tag name="KSO_WM_TEMPLATE_CATEGORY" val="custom"/>
  <p:tag name="KSO_WM_TEMPLATE_INDEX" val="20229149"/>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29149_1*i*3"/>
  <p:tag name="KSO_WM_TEMPLATE_CATEGORY" val="custom"/>
  <p:tag name="KSO_WM_TEMPLATE_INDEX" val="20229149"/>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29149_1*i*4"/>
  <p:tag name="KSO_WM_TEMPLATE_CATEGORY" val="custom"/>
  <p:tag name="KSO_WM_TEMPLATE_INDEX" val="20229149"/>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SLIDE_ID" val="custom20229149_1"/>
  <p:tag name="KSO_WM_TEMPLATE_SUBCATEGORY" val="0"/>
  <p:tag name="KSO_WM_TEMPLATE_MASTER_TYPE" val="1"/>
  <p:tag name="KSO_WM_TEMPLATE_COLOR_TYPE"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29149"/>
  <p:tag name="KSO_WM_SLIDE_LAYOUT" val="a_b"/>
  <p:tag name="KSO_WM_SLIDE_LAYOUT_CNT" val="1_1"/>
  <p:tag name="KSO_WM_TEMPLATE_THUMBS_INDEX" val="1、5、6、7、9、10"/>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29149_2*i*1"/>
  <p:tag name="KSO_WM_TEMPLATE_CATEGORY" val="custom"/>
  <p:tag name="KSO_WM_TEMPLATE_INDEX" val="20229149"/>
  <p:tag name="KSO_WM_UNIT_LAYERLEVEL" val="1"/>
  <p:tag name="KSO_WM_TAG_VERSION" val="1.0"/>
  <p:tag name="KSO_WM_BEAUTIFY_FLAG" val="#wm#"/>
  <p:tag name="KSO_WM_UNIT_FILL_FORE_SCHEMECOLOR_INDEX" val="5"/>
  <p:tag name="KSO_WM_UNIT_TEXT_FILL_FORE_SCHEMECOLOR_INDEX" val="2"/>
  <p:tag name="KSO_WM_UNIT_TEXT_FILL_TYPE" val="1"/>
  <p:tag name="KSO_WM_UNIT_USESOURCEFORMAT_APPLY"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29149_2*i*2"/>
  <p:tag name="KSO_WM_TEMPLATE_CATEGORY" val="custom"/>
  <p:tag name="KSO_WM_TEMPLATE_INDEX" val="20229149"/>
  <p:tag name="KSO_WM_UNIT_LAYERLEVEL" val="1"/>
  <p:tag name="KSO_WM_TAG_VERSION" val="1.0"/>
  <p:tag name="KSO_WM_BEAUTIFY_FLAG" val="#wm#"/>
  <p:tag name="KSO_WM_UNIT_LINE_FORE_SCHEMECOLOR_INDEX" val="14"/>
  <p:tag name="KSO_WM_UNIT_LINE_FILL_TYPE" val="2"/>
  <p:tag name="KSO_WM_UNIT_TEXT_FILL_FORE_SCHEMECOLOR_INDEX" val="2"/>
  <p:tag name="KSO_WM_UNIT_TEXT_FILL_TYPE" val="1"/>
  <p:tag name="KSO_WM_UNIT_USESOURCEFORMAT_APPLY"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229149_2*i*3"/>
  <p:tag name="KSO_WM_TEMPLATE_CATEGORY" val="custom"/>
  <p:tag name="KSO_WM_TEMPLATE_INDEX" val="20229149"/>
  <p:tag name="KSO_WM_UNIT_LAYERLEVEL" val="1"/>
  <p:tag name="KSO_WM_TAG_VERSION" val="1.0"/>
  <p:tag name="KSO_WM_BEAUTIFY_FLAG" val="#wm#"/>
  <p:tag name="KSO_WM_UNIT_LINE_FORE_SCHEMECOLOR_INDEX" val="14"/>
  <p:tag name="KSO_WM_UNIT_LINE_FILL_TYPE" val="2"/>
  <p:tag name="KSO_WM_UNIT_TEXT_FILL_FORE_SCHEMECOLOR_INDEX" val="2"/>
  <p:tag name="KSO_WM_UNIT_TEXT_FILL_TYPE" val="1"/>
  <p:tag name="KSO_WM_UNIT_USESOURCEFORMAT_APPLY"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4"/>
  <p:tag name="KSO_WM_UNIT_ID" val="custom20229149_2*i*4"/>
  <p:tag name="KSO_WM_TEMPLATE_CATEGORY" val="custom"/>
  <p:tag name="KSO_WM_TEMPLATE_INDEX" val="20229149"/>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165.xml><?xml version="1.0" encoding="utf-8"?>
<p:tagLst xmlns:p="http://schemas.openxmlformats.org/presentationml/2006/main">
  <p:tag name="KSO_WM_UNIT_ISCONTENTSTITLE" val="1"/>
  <p:tag name="KSO_WM_UNIT_ISNUMDGMTITLE" val="0"/>
  <p:tag name="KSO_WM_UNIT_PRESET_TEXT" val="目 录"/>
  <p:tag name="KSO_WM_UNIT_NOCLEAR" val="1"/>
  <p:tag name="KSO_WM_UNIT_VALUE" val="5"/>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9149_2*a*1"/>
  <p:tag name="KSO_WM_TEMPLATE_CATEGORY" val="custom"/>
  <p:tag name="KSO_WM_TEMPLATE_INDEX" val="20229149"/>
  <p:tag name="KSO_WM_UNIT_LAYERLEVEL" val="1"/>
  <p:tag name="KSO_WM_TAG_VERSION" val="1.0"/>
  <p:tag name="KSO_WM_BEAUTIFY_FLAG" val="#wm#"/>
  <p:tag name="KSO_WM_UNIT_USESOURCEFORMAT_APPLY"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5"/>
  <p:tag name="KSO_WM_UNIT_ID" val="custom20229149_2*i*5"/>
  <p:tag name="KSO_WM_TEMPLATE_CATEGORY" val="custom"/>
  <p:tag name="KSO_WM_TEMPLATE_INDEX" val="20229149"/>
  <p:tag name="KSO_WM_UNIT_LAYERLEVEL" val="1"/>
  <p:tag name="KSO_WM_TAG_VERSION" val="1.0"/>
  <p:tag name="KSO_WM_BEAUTIFY_FLAG" val="#wm#"/>
  <p:tag name="KSO_WM_UNIT_USESOURCEFORMAT_APPLY"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29149_2*l_h_i*1_1_1"/>
  <p:tag name="KSO_WM_TEMPLATE_CATEGORY" val="custom"/>
  <p:tag name="KSO_WM_TEMPLATE_INDEX" val="20229149"/>
  <p:tag name="KSO_WM_UNIT_LAYERLEVEL" val="1_1_1"/>
  <p:tag name="KSO_WM_TAG_VERSION" val="1.0"/>
  <p:tag name="KSO_WM_BEAUTIFY_FLAG" val="#wm#"/>
  <p:tag name="KSO_WM_UNIT_FILL_FORE_SCHEMECOLOR_INDEX" val="5"/>
  <p:tag name="KSO_WM_UNIT_SHADOW_SCHEMECOLOR_INDEX" val="5"/>
  <p:tag name="KSO_WM_UNIT_TEXT_FILL_FORE_SCHEMECOLOR_INDEX" val="2"/>
  <p:tag name="KSO_WM_UNIT_TEXT_FILL_TYPE" val="1"/>
  <p:tag name="KSO_WM_UNIT_USESOURCEFORMAT_APPLY" val="1"/>
  <p:tag name="KSO_WM_DIAGRAM_VIRTUALLY_FRAME" val="{&quot;height&quot;:238.65,&quot;left&quot;:153.87496062992125,&quot;top&quot;:186.75,&quot;width&quot;:652.2500787401575}"/>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custom20229149_2*l_h_i*1_1_2"/>
  <p:tag name="KSO_WM_TEMPLATE_CATEGORY" val="custom"/>
  <p:tag name="KSO_WM_TEMPLATE_INDEX" val="20229149"/>
  <p:tag name="KSO_WM_UNIT_LAYERLEVEL" val="1_1_1"/>
  <p:tag name="KSO_WM_TAG_VERSION" val="1.0"/>
  <p:tag name="KSO_WM_BEAUTIFY_FLAG" val="#wm#"/>
  <p:tag name="KSO_WM_UNIT_TEXT_FILL_FORE_SCHEMECOLOR_INDEX" val="5"/>
  <p:tag name="KSO_WM_UNIT_TEXT_FILL_TYPE" val="1"/>
  <p:tag name="KSO_WM_UNIT_USESOURCEFORMAT_APPLY" val="1"/>
  <p:tag name="KSO_WM_DIAGRAM_VIRTUALLY_FRAME" val="{&quot;height&quot;:238.65,&quot;left&quot;:153.87496062992125,&quot;top&quot;:186.75,&quot;width&quot;:652.2500787401575}"/>
</p:tagLst>
</file>

<file path=ppt/tags/tag169.xml><?xml version="1.0" encoding="utf-8"?>
<p:tagLst xmlns:p="http://schemas.openxmlformats.org/presentationml/2006/main">
  <p:tag name="KSO_WM_UNIT_SUBTYPE" val="a"/>
  <p:tag name="KSO_WM_UNIT_PRESET_TEXT" val="单击&#13;添加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29149_2*l_h_f*1_1_1"/>
  <p:tag name="KSO_WM_TEMPLATE_CATEGORY" val="custom"/>
  <p:tag name="KSO_WM_TEMPLATE_INDEX" val="20229149"/>
  <p:tag name="KSO_WM_UNIT_LAYERLEVEL" val="1_1_1"/>
  <p:tag name="KSO_WM_TAG_VERSION" val="1.0"/>
  <p:tag name="KSO_WM_BEAUTIFY_FLAG" val="#wm#"/>
  <p:tag name="KSO_WM_UNIT_TEXT_FILL_FORE_SCHEMECOLOR_INDEX" val="5"/>
  <p:tag name="KSO_WM_UNIT_TEXT_FILL_TYPE" val="1"/>
  <p:tag name="KSO_WM_UNIT_USESOURCEFORMAT_APPLY" val="1"/>
  <p:tag name="KSO_WM_DIAGRAM_VIRTUALLY_FRAME" val="{&quot;height&quot;:238.65,&quot;left&quot;:153.87496062992125,&quot;top&quot;:186.75,&quot;width&quot;:652.2500787401575}"/>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custom20229149_2*l_h_i*1_1_3"/>
  <p:tag name="KSO_WM_TEMPLATE_CATEGORY" val="custom"/>
  <p:tag name="KSO_WM_TEMPLATE_INDEX" val="20229149"/>
  <p:tag name="KSO_WM_UNIT_LAYERLEVEL" val="1_1_1"/>
  <p:tag name="KSO_WM_TAG_VERSION" val="1.0"/>
  <p:tag name="KSO_WM_BEAUTIFY_FLAG" val="#wm#"/>
  <p:tag name="KSO_WM_UNIT_LINE_FORE_SCHEMECOLOR_INDEX" val="5"/>
  <p:tag name="KSO_WM_UNIT_USESOURCEFORMAT_APPLY" val="1"/>
  <p:tag name="KSO_WM_DIAGRAM_VIRTUALLY_FRAME" val="{&quot;height&quot;:238.65,&quot;left&quot;:153.87496062992125,&quot;top&quot;:186.75,&quot;width&quot;:652.2500787401575}"/>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29149_2*l_h_i*1_2_1"/>
  <p:tag name="KSO_WM_TEMPLATE_CATEGORY" val="custom"/>
  <p:tag name="KSO_WM_TEMPLATE_INDEX" val="20229149"/>
  <p:tag name="KSO_WM_UNIT_LAYERLEVEL" val="1_1_1"/>
  <p:tag name="KSO_WM_TAG_VERSION" val="1.0"/>
  <p:tag name="KSO_WM_BEAUTIFY_FLAG" val="#wm#"/>
  <p:tag name="KSO_WM_UNIT_FILL_FORE_SCHEMECOLOR_INDEX" val="5"/>
  <p:tag name="KSO_WM_UNIT_SHADOW_SCHEMECOLOR_INDEX" val="5"/>
  <p:tag name="KSO_WM_UNIT_TEXT_FILL_FORE_SCHEMECOLOR_INDEX" val="2"/>
  <p:tag name="KSO_WM_UNIT_TEXT_FILL_TYPE" val="1"/>
  <p:tag name="KSO_WM_UNIT_USESOURCEFORMAT_APPLY" val="1"/>
  <p:tag name="KSO_WM_DIAGRAM_VIRTUALLY_FRAME" val="{&quot;height&quot;:238.65,&quot;left&quot;:153.87496062992125,&quot;top&quot;:186.75,&quot;width&quot;:652.2500787401575}"/>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custom20229149_2*l_h_i*1_2_2"/>
  <p:tag name="KSO_WM_TEMPLATE_CATEGORY" val="custom"/>
  <p:tag name="KSO_WM_TEMPLATE_INDEX" val="20229149"/>
  <p:tag name="KSO_WM_UNIT_LAYERLEVEL" val="1_1_1"/>
  <p:tag name="KSO_WM_TAG_VERSION" val="1.0"/>
  <p:tag name="KSO_WM_BEAUTIFY_FLAG" val="#wm#"/>
  <p:tag name="KSO_WM_UNIT_TEXT_FILL_FORE_SCHEMECOLOR_INDEX" val="5"/>
  <p:tag name="KSO_WM_UNIT_TEXT_FILL_TYPE" val="1"/>
  <p:tag name="KSO_WM_UNIT_USESOURCEFORMAT_APPLY" val="1"/>
  <p:tag name="KSO_WM_DIAGRAM_VIRTUALLY_FRAME" val="{&quot;height&quot;:238.65,&quot;left&quot;:153.87496062992125,&quot;top&quot;:186.75,&quot;width&quot;:652.2500787401575}"/>
</p:tagLst>
</file>

<file path=ppt/tags/tag173.xml><?xml version="1.0" encoding="utf-8"?>
<p:tagLst xmlns:p="http://schemas.openxmlformats.org/presentationml/2006/main">
  <p:tag name="KSO_WM_UNIT_SUBTYPE" val="a"/>
  <p:tag name="KSO_WM_UNIT_PRESET_TEXT" val="单击&#13;添加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29149_2*l_h_f*1_2_1"/>
  <p:tag name="KSO_WM_TEMPLATE_CATEGORY" val="custom"/>
  <p:tag name="KSO_WM_TEMPLATE_INDEX" val="20229149"/>
  <p:tag name="KSO_WM_UNIT_LAYERLEVEL" val="1_1_1"/>
  <p:tag name="KSO_WM_TAG_VERSION" val="1.0"/>
  <p:tag name="KSO_WM_BEAUTIFY_FLAG" val="#wm#"/>
  <p:tag name="KSO_WM_UNIT_TEXT_FILL_FORE_SCHEMECOLOR_INDEX" val="5"/>
  <p:tag name="KSO_WM_UNIT_TEXT_FILL_TYPE" val="1"/>
  <p:tag name="KSO_WM_UNIT_USESOURCEFORMAT_APPLY" val="1"/>
  <p:tag name="KSO_WM_DIAGRAM_VIRTUALLY_FRAME" val="{&quot;height&quot;:238.65,&quot;left&quot;:153.87496062992125,&quot;top&quot;:186.75,&quot;width&quot;:652.2500787401575}"/>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custom20229149_2*l_h_i*1_2_3"/>
  <p:tag name="KSO_WM_TEMPLATE_CATEGORY" val="custom"/>
  <p:tag name="KSO_WM_TEMPLATE_INDEX" val="20229149"/>
  <p:tag name="KSO_WM_UNIT_LAYERLEVEL" val="1_1_1"/>
  <p:tag name="KSO_WM_TAG_VERSION" val="1.0"/>
  <p:tag name="KSO_WM_BEAUTIFY_FLAG" val="#wm#"/>
  <p:tag name="KSO_WM_UNIT_LINE_FORE_SCHEMECOLOR_INDEX" val="5"/>
  <p:tag name="KSO_WM_UNIT_USESOURCEFORMAT_APPLY" val="1"/>
  <p:tag name="KSO_WM_DIAGRAM_VIRTUALLY_FRAME" val="{&quot;height&quot;:238.65,&quot;left&quot;:153.87496062992125,&quot;top&quot;:186.75,&quot;width&quot;:652.2500787401575}"/>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29149_2*l_h_i*1_3_1"/>
  <p:tag name="KSO_WM_TEMPLATE_CATEGORY" val="custom"/>
  <p:tag name="KSO_WM_TEMPLATE_INDEX" val="20229149"/>
  <p:tag name="KSO_WM_UNIT_LAYERLEVEL" val="1_1_1"/>
  <p:tag name="KSO_WM_TAG_VERSION" val="1.0"/>
  <p:tag name="KSO_WM_BEAUTIFY_FLAG" val="#wm#"/>
  <p:tag name="KSO_WM_UNIT_FILL_FORE_SCHEMECOLOR_INDEX" val="5"/>
  <p:tag name="KSO_WM_UNIT_SHADOW_SCHEMECOLOR_INDEX" val="5"/>
  <p:tag name="KSO_WM_UNIT_TEXT_FILL_FORE_SCHEMECOLOR_INDEX" val="2"/>
  <p:tag name="KSO_WM_UNIT_TEXT_FILL_TYPE" val="1"/>
  <p:tag name="KSO_WM_UNIT_USESOURCEFORMAT_APPLY" val="1"/>
  <p:tag name="KSO_WM_DIAGRAM_VIRTUALLY_FRAME" val="{&quot;height&quot;:238.65,&quot;left&quot;:153.87496062992125,&quot;top&quot;:186.75,&quot;width&quot;:652.2500787401575}"/>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custom20229149_2*l_h_i*1_3_2"/>
  <p:tag name="KSO_WM_TEMPLATE_CATEGORY" val="custom"/>
  <p:tag name="KSO_WM_TEMPLATE_INDEX" val="20229149"/>
  <p:tag name="KSO_WM_UNIT_LAYERLEVEL" val="1_1_1"/>
  <p:tag name="KSO_WM_TAG_VERSION" val="1.0"/>
  <p:tag name="KSO_WM_BEAUTIFY_FLAG" val="#wm#"/>
  <p:tag name="KSO_WM_UNIT_TEXT_FILL_FORE_SCHEMECOLOR_INDEX" val="5"/>
  <p:tag name="KSO_WM_UNIT_TEXT_FILL_TYPE" val="1"/>
  <p:tag name="KSO_WM_UNIT_USESOURCEFORMAT_APPLY" val="1"/>
  <p:tag name="KSO_WM_DIAGRAM_VIRTUALLY_FRAME" val="{&quot;height&quot;:238.65,&quot;left&quot;:153.87496062992125,&quot;top&quot;:186.75,&quot;width&quot;:652.2500787401575}"/>
</p:tagLst>
</file>

<file path=ppt/tags/tag177.xml><?xml version="1.0" encoding="utf-8"?>
<p:tagLst xmlns:p="http://schemas.openxmlformats.org/presentationml/2006/main">
  <p:tag name="KSO_WM_UNIT_SUBTYPE" val="a"/>
  <p:tag name="KSO_WM_UNIT_PRESET_TEXT" val="单击&#13;添加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29149_2*l_h_f*1_3_1"/>
  <p:tag name="KSO_WM_TEMPLATE_CATEGORY" val="custom"/>
  <p:tag name="KSO_WM_TEMPLATE_INDEX" val="20229149"/>
  <p:tag name="KSO_WM_UNIT_LAYERLEVEL" val="1_1_1"/>
  <p:tag name="KSO_WM_TAG_VERSION" val="1.0"/>
  <p:tag name="KSO_WM_BEAUTIFY_FLAG" val="#wm#"/>
  <p:tag name="KSO_WM_UNIT_TEXT_FILL_FORE_SCHEMECOLOR_INDEX" val="5"/>
  <p:tag name="KSO_WM_UNIT_TEXT_FILL_TYPE" val="1"/>
  <p:tag name="KSO_WM_UNIT_USESOURCEFORMAT_APPLY" val="1"/>
  <p:tag name="KSO_WM_DIAGRAM_VIRTUALLY_FRAME" val="{&quot;height&quot;:238.65,&quot;left&quot;:153.87496062992125,&quot;top&quot;:186.75,&quot;width&quot;:652.2500787401575}"/>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custom20229149_2*l_h_i*1_3_3"/>
  <p:tag name="KSO_WM_TEMPLATE_CATEGORY" val="custom"/>
  <p:tag name="KSO_WM_TEMPLATE_INDEX" val="20229149"/>
  <p:tag name="KSO_WM_UNIT_LAYERLEVEL" val="1_1_1"/>
  <p:tag name="KSO_WM_TAG_VERSION" val="1.0"/>
  <p:tag name="KSO_WM_BEAUTIFY_FLAG" val="#wm#"/>
  <p:tag name="KSO_WM_UNIT_LINE_FORE_SCHEMECOLOR_INDEX" val="5"/>
  <p:tag name="KSO_WM_UNIT_USESOURCEFORMAT_APPLY" val="1"/>
  <p:tag name="KSO_WM_DIAGRAM_VIRTUALLY_FRAME" val="{&quot;height&quot;:238.65,&quot;left&quot;:153.87496062992125,&quot;top&quot;:186.75,&quot;width&quot;:652.2500787401575}"/>
</p:tagLst>
</file>

<file path=ppt/tags/tag179.xml><?xml version="1.0" encoding="utf-8"?>
<p:tagLst xmlns:p="http://schemas.openxmlformats.org/presentationml/2006/main">
  <p:tag name="KSO_WM_BEAUTIFY_FLAG" val="#wm#"/>
  <p:tag name="KSO_WM_TEMPLATE_CATEGORY" val="custom"/>
  <p:tag name="KSO_WM_TEMPLATE_INDEX" val="20229149"/>
  <p:tag name="KSO_WM_SLIDE_ID" val="custom20229149_2"/>
  <p:tag name="KSO_WM_TEMPLATE_SUBCATEGORY" val="0"/>
  <p:tag name="KSO_WM_TEMPLATE_MASTER_TYPE" val="1"/>
  <p:tag name="KSO_WM_TEMPLATE_COLOR_TYPE" val="0"/>
  <p:tag name="KSO_WM_SLIDE_ITEM_CNT" val="3"/>
  <p:tag name="KSO_WM_SLIDE_INDEX" val="2"/>
  <p:tag name="KSO_WM_TAG_VERSION" val="1.0"/>
  <p:tag name="KSO_WM_SLIDE_TYPE" val="contents"/>
  <p:tag name="KSO_WM_SLIDE_SUBTYPE" val="diag"/>
  <p:tag name="KSO_WM_DIAGRAM_GROUP_CODE" val="l1-1"/>
  <p:tag name="KSO_WM_SLIDE_DIAGTYPE" val="l"/>
  <p:tag name="KSO_WM_SLIDE_LAYOUT" val="a_l"/>
  <p:tag name="KSO_WM_SLIDE_LAYOUT_CNT" val="1_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ISCONTENTSTITLE" val="0"/>
  <p:tag name="KSO_WM_UNIT_ISNUMDGMTITLE" val="0"/>
  <p:tag name="KSO_WM_UNIT_PRESET_TEXT" val="单击添加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29149_6*a*1"/>
  <p:tag name="KSO_WM_TEMPLATE_CATEGORY" val="custom"/>
  <p:tag name="KSO_WM_TEMPLATE_INDEX" val="20229149"/>
  <p:tag name="KSO_WM_UNIT_LAYERLEVEL" val="1"/>
  <p:tag name="KSO_WM_TAG_VERSION" val="1.0"/>
  <p:tag name="KSO_WM_BEAUTIFY_FLAG" val="#wm#"/>
</p:tagLst>
</file>

<file path=ppt/tags/tag181.xml><?xml version="1.0" encoding="utf-8"?>
<p:tagLst xmlns:p="http://schemas.openxmlformats.org/presentationml/2006/main">
  <p:tag name="KSO_WM_UNIT_ISCONTENTSTITLE" val="0"/>
  <p:tag name="KSO_WM_UNIT_ISNUMDGMTITLE" val="0"/>
  <p:tag name="KSO_WM_UNIT_PRESET_TEXT" val="点击此处添加正文，文字是您思想的提炼，为了演示发布的良好效果，请言简意赅的阐述您的观点。"/>
  <p:tag name="KSO_WM_UNIT_NOCLEAR" val="0"/>
  <p:tag name="KSO_WM_UNIT_VALUE" val="81"/>
  <p:tag name="KSO_WM_UNIT_HIGHLIGHT" val="0"/>
  <p:tag name="KSO_WM_UNIT_COMPATIBLE" val="0"/>
  <p:tag name="KSO_WM_UNIT_DIAGRAM_ISNUMVISUAL" val="0"/>
  <p:tag name="KSO_WM_UNIT_DIAGRAM_ISREFERUNIT" val="0"/>
  <p:tag name="KSO_WM_UNIT_TYPE" val="b"/>
  <p:tag name="KSO_WM_UNIT_INDEX" val="1"/>
  <p:tag name="KSO_WM_UNIT_ID" val="custom20229149_6*b*1"/>
  <p:tag name="KSO_WM_TEMPLATE_CATEGORY" val="custom"/>
  <p:tag name="KSO_WM_TEMPLATE_INDEX" val="20229149"/>
  <p:tag name="KSO_WM_UNIT_LAYERLEVEL" val="1"/>
  <p:tag name="KSO_WM_TAG_VERSION" val="1.0"/>
  <p:tag name="KSO_WM_BEAUTIFY_FLAG" val="#wm#"/>
</p:tagLst>
</file>

<file path=ppt/tags/tag182.xml><?xml version="1.0" encoding="utf-8"?>
<p:tagLst xmlns:p="http://schemas.openxmlformats.org/presentationml/2006/main">
  <p:tag name="KSO_WM_UNIT_ISCONTENTSTITLE" val="0"/>
  <p:tag name="KSO_WM_UNIT_ISNUMDGMTITLE" val="0"/>
  <p:tag name="KSO_WM_UNIT_PRESET_TEXT" val="Annual Work Summary Report"/>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2"/>
  <p:tag name="KSO_WM_UNIT_ID" val="custom20229149_6*b*2"/>
  <p:tag name="KSO_WM_TEMPLATE_CATEGORY" val="custom"/>
  <p:tag name="KSO_WM_TEMPLATE_INDEX" val="20229149"/>
  <p:tag name="KSO_WM_UNIT_LAYERLEVEL" val="1"/>
  <p:tag name="KSO_WM_TAG_VERSION" val="1.0"/>
  <p:tag name="KSO_WM_BEAUTIFY_FLAG" val="#wm#"/>
</p:tagLst>
</file>

<file path=ppt/tags/tag183.xml><?xml version="1.0" encoding="utf-8"?>
<p:tagLst xmlns:p="http://schemas.openxmlformats.org/presentationml/2006/main">
  <p:tag name="KSO_WM_UNIT_PRESET_TEXT" val="#O1"/>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29149_6*e*1"/>
  <p:tag name="KSO_WM_TEMPLATE_CATEGORY" val="custom"/>
  <p:tag name="KSO_WM_TEMPLATE_INDEX" val="20229149"/>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29149_6*i*1"/>
  <p:tag name="KSO_WM_TEMPLATE_CATEGORY" val="custom"/>
  <p:tag name="KSO_WM_TEMPLATE_INDEX" val="20229149"/>
  <p:tag name="KSO_WM_UNIT_LAYERLEVEL" val="1"/>
  <p:tag name="KSO_WM_TAG_VERSION" val="1.0"/>
  <p:tag name="KSO_WM_BEAUTIFY_FLAG" val="#wm#"/>
</p:tagLst>
</file>

<file path=ppt/tags/tag185.xml><?xml version="1.0" encoding="utf-8"?>
<p:tagLst xmlns:p="http://schemas.openxmlformats.org/presentationml/2006/main">
  <p:tag name="KSO_WM_SLIDE_ID" val="custom20229149_6"/>
  <p:tag name="KSO_WM_TEMPLATE_SUBCATEGORY" val="0"/>
  <p:tag name="KSO_WM_TEMPLATE_MASTER_TYPE" val="1"/>
  <p:tag name="KSO_WM_TEMPLATE_COLOR_TYPE" val="0"/>
  <p:tag name="KSO_WM_SLIDE_ITEM_CNT" val="0"/>
  <p:tag name="KSO_WM_SLIDE_INDEX" val="6"/>
  <p:tag name="KSO_WM_TAG_VERSION" val="1.0"/>
  <p:tag name="KSO_WM_BEAUTIFY_FLAG" val="#wm#"/>
  <p:tag name="KSO_WM_TEMPLATE_CATEGORY" val="custom"/>
  <p:tag name="KSO_WM_TEMPLATE_INDEX" val="20229149"/>
  <p:tag name="KSO_WM_SLIDE_TYPE" val="sectionTitle"/>
  <p:tag name="KSO_WM_SLIDE_SUBTYPE" val="pureTxt"/>
  <p:tag name="KSO_WM_SLIDE_LAYOUT" val="a_b_e"/>
  <p:tag name="KSO_WM_SLIDE_LAYOUT_CNT" val="1_2_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4_1"/>
  <p:tag name="KSO_WM_UNIT_ID" val="custom20229149_7*q_h_i*1_4_1"/>
  <p:tag name="KSO_WM_TEMPLATE_CATEGORY" val="custom"/>
  <p:tag name="KSO_WM_TEMPLATE_INDEX" val="20229149"/>
  <p:tag name="KSO_WM_UNIT_LAYERLEVEL" val="1_1_1"/>
  <p:tag name="KSO_WM_TAG_VERSION" val="1.0"/>
  <p:tag name="KSO_WM_BEAUTIFY_FLAG" val="#wm#"/>
  <p:tag name="KSO_WM_UNIT_FILL_FORE_SCHEMECOLOR_INDEX" val="5"/>
  <p:tag name="KSO_WM_UNIT_TEXT_FILL_FORE_SCHEMECOLOR_INDEX" val="2"/>
  <p:tag name="KSO_WM_UNIT_TEXT_FILL_TYPE" val="1"/>
  <p:tag name="KSO_WM_UNIT_USESOURCEFORMAT_APPLY" val="1"/>
  <p:tag name="KSO_WM_DIAGRAM_VIRTUALLY_FRAME" val="{&quot;height&quot;:396.7,&quot;left&quot;:14.75,&quot;top&quot;:121,&quot;width&quot;:1083}"/>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3_1"/>
  <p:tag name="KSO_WM_UNIT_ID" val="custom20229149_7*q_h_i*1_3_1"/>
  <p:tag name="KSO_WM_TEMPLATE_CATEGORY" val="custom"/>
  <p:tag name="KSO_WM_TEMPLATE_INDEX" val="20229149"/>
  <p:tag name="KSO_WM_UNIT_LAYERLEVEL" val="1_1_1"/>
  <p:tag name="KSO_WM_TAG_VERSION" val="1.0"/>
  <p:tag name="KSO_WM_BEAUTIFY_FLAG" val="#wm#"/>
  <p:tag name="KSO_WM_UNIT_FILL_FORE_SCHEMECOLOR_INDEX" val="5"/>
  <p:tag name="KSO_WM_UNIT_TEXT_FILL_FORE_SCHEMECOLOR_INDEX" val="2"/>
  <p:tag name="KSO_WM_UNIT_TEXT_FILL_TYPE" val="1"/>
  <p:tag name="KSO_WM_UNIT_USESOURCEFORMAT_APPLY" val="1"/>
  <p:tag name="KSO_WM_DIAGRAM_VIRTUALLY_FRAME" val="{&quot;height&quot;:396.7,&quot;left&quot;:14.75,&quot;top&quot;:121,&quot;width&quot;:1083}"/>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1"/>
  <p:tag name="KSO_WM_UNIT_ID" val="custom20229149_7*q_h_i*1_1_1"/>
  <p:tag name="KSO_WM_TEMPLATE_CATEGORY" val="custom"/>
  <p:tag name="KSO_WM_TEMPLATE_INDEX" val="20229149"/>
  <p:tag name="KSO_WM_UNIT_LAYERLEVEL" val="1_1_1"/>
  <p:tag name="KSO_WM_TAG_VERSION" val="1.0"/>
  <p:tag name="KSO_WM_BEAUTIFY_FLAG" val="#wm#"/>
  <p:tag name="KSO_WM_UNIT_FILL_FORE_SCHEMECOLOR_INDEX" val="5"/>
  <p:tag name="KSO_WM_UNIT_TEXT_FILL_FORE_SCHEMECOLOR_INDEX" val="2"/>
  <p:tag name="KSO_WM_UNIT_TEXT_FILL_TYPE" val="1"/>
  <p:tag name="KSO_WM_UNIT_USESOURCEFORMAT_APPLY" val="1"/>
  <p:tag name="KSO_WM_DIAGRAM_VIRTUALLY_FRAME" val="{&quot;height&quot;:396.7,&quot;left&quot;:14.75,&quot;top&quot;:121,&quot;width&quot;:1083}"/>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1"/>
  <p:tag name="KSO_WM_UNIT_ID" val="custom20229149_7*q_h_i*1_2_1"/>
  <p:tag name="KSO_WM_TEMPLATE_CATEGORY" val="custom"/>
  <p:tag name="KSO_WM_TEMPLATE_INDEX" val="20229149"/>
  <p:tag name="KSO_WM_UNIT_LAYERLEVEL" val="1_1_1"/>
  <p:tag name="KSO_WM_TAG_VERSION" val="1.0"/>
  <p:tag name="KSO_WM_BEAUTIFY_FLAG" val="#wm#"/>
  <p:tag name="KSO_WM_UNIT_FILL_FORE_SCHEMECOLOR_INDEX" val="5"/>
  <p:tag name="KSO_WM_UNIT_TEXT_FILL_FORE_SCHEMECOLOR_INDEX" val="2"/>
  <p:tag name="KSO_WM_UNIT_TEXT_FILL_TYPE" val="1"/>
  <p:tag name="KSO_WM_UNIT_USESOURCEFORMAT_APPLY" val="1"/>
  <p:tag name="KSO_WM_DIAGRAM_VIRTUALLY_FRAME" val="{&quot;height&quot;:396.7,&quot;left&quot;:14.75,&quot;top&quot;:121,&quot;width&quot;:1083}"/>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ISCONTENTSTITLE" val="0"/>
  <p:tag name="KSO_WM_UNIT_ISNUMDGMTITLE" val="0"/>
  <p:tag name="KSO_WM_UNIT_PRESET_TEXT" val="单击添加内容标题"/>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1_1"/>
  <p:tag name="KSO_WM_UNIT_ID" val="custom20229149_7*q_h_a*1_1_1"/>
  <p:tag name="KSO_WM_TEMPLATE_CATEGORY" val="custom"/>
  <p:tag name="KSO_WM_TEMPLATE_INDEX" val="20229149"/>
  <p:tag name="KSO_WM_UNIT_LAYERLEVEL" val="1_1_1"/>
  <p:tag name="KSO_WM_TAG_VERSION" val="1.0"/>
  <p:tag name="KSO_WM_BEAUTIFY_FLAG" val="#wm#"/>
  <p:tag name="KSO_WM_UNIT_TEXT_FILL_FORE_SCHEMECOLOR_INDEX" val="5"/>
  <p:tag name="KSO_WM_UNIT_TEXT_FILL_TYPE" val="1"/>
  <p:tag name="KSO_WM_UNIT_USESOURCEFORMAT_APPLY" val="1"/>
  <p:tag name="KSO_WM_DIAGRAM_VIRTUALLY_FRAME" val="{&quot;height&quot;:396.7,&quot;left&quot;:14.75,&quot;top&quot;:121,&quot;width&quot;:1083}"/>
</p:tagLst>
</file>

<file path=ppt/tags/tag191.xml><?xml version="1.0" encoding="utf-8"?>
<p:tagLst xmlns:p="http://schemas.openxmlformats.org/presentationml/2006/main">
  <p:tag name="KSO_WM_UNIT_VALUE" val="170*183"/>
  <p:tag name="KSO_WM_UNIT_HIGHLIGHT" val="0"/>
  <p:tag name="KSO_WM_UNIT_COMPATIBLE" val="0"/>
  <p:tag name="KSO_WM_UNIT_DIAGRAM_ISNUMVISUAL" val="0"/>
  <p:tag name="KSO_WM_UNIT_DIAGRAM_ISREFERUNIT" val="0"/>
  <p:tag name="KSO_WM_DIAGRAM_GROUP_CODE" val="q1-1"/>
  <p:tag name="KSO_WM_UNIT_TYPE" val="q_h_x"/>
  <p:tag name="KSO_WM_UNIT_INDEX" val="1_2_1"/>
  <p:tag name="KSO_WM_UNIT_ID" val="custom20229149_7*q_h_x*1_2_1"/>
  <p:tag name="KSO_WM_TEMPLATE_CATEGORY" val="custom"/>
  <p:tag name="KSO_WM_TEMPLATE_INDEX" val="20229149"/>
  <p:tag name="KSO_WM_UNIT_LAYERLEVEL" val="1_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USESOURCEFORMAT_APPLY" val="1"/>
  <p:tag name="KSO_WM_DIAGRAM_VIRTUALLY_FRAME" val="{&quot;height&quot;:396.7,&quot;left&quot;:14.75,&quot;top&quot;:121,&quot;width&quot;:1083}"/>
</p:tagLst>
</file>

<file path=ppt/tags/tag192.xml><?xml version="1.0" encoding="utf-8"?>
<p:tagLst xmlns:p="http://schemas.openxmlformats.org/presentationml/2006/main">
  <p:tag name="KSO_WM_UNIT_VALUE" val="183*183"/>
  <p:tag name="KSO_WM_UNIT_HIGHLIGHT" val="0"/>
  <p:tag name="KSO_WM_UNIT_COMPATIBLE" val="0"/>
  <p:tag name="KSO_WM_UNIT_DIAGRAM_ISNUMVISUAL" val="0"/>
  <p:tag name="KSO_WM_UNIT_DIAGRAM_ISREFERUNIT" val="0"/>
  <p:tag name="KSO_WM_DIAGRAM_GROUP_CODE" val="q1-1"/>
  <p:tag name="KSO_WM_UNIT_TYPE" val="q_h_x"/>
  <p:tag name="KSO_WM_UNIT_INDEX" val="1_1_1"/>
  <p:tag name="KSO_WM_UNIT_ID" val="custom20229149_7*q_h_x*1_1_1"/>
  <p:tag name="KSO_WM_TEMPLATE_CATEGORY" val="custom"/>
  <p:tag name="KSO_WM_TEMPLATE_INDEX" val="20229149"/>
  <p:tag name="KSO_WM_UNIT_LAYERLEVEL" val="1_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USESOURCEFORMAT_APPLY" val="1"/>
  <p:tag name="KSO_WM_DIAGRAM_VIRTUALLY_FRAME" val="{&quot;height&quot;:396.7,&quot;left&quot;:14.75,&quot;top&quot;:121,&quot;width&quot;:1083}"/>
</p:tagLst>
</file>

<file path=ppt/tags/tag193.xml><?xml version="1.0" encoding="utf-8"?>
<p:tagLst xmlns:p="http://schemas.openxmlformats.org/presentationml/2006/main">
  <p:tag name="KSO_WM_UNIT_VALUE" val="183*168"/>
  <p:tag name="KSO_WM_UNIT_HIGHLIGHT" val="0"/>
  <p:tag name="KSO_WM_UNIT_COMPATIBLE" val="0"/>
  <p:tag name="KSO_WM_UNIT_DIAGRAM_ISNUMVISUAL" val="0"/>
  <p:tag name="KSO_WM_UNIT_DIAGRAM_ISREFERUNIT" val="0"/>
  <p:tag name="KSO_WM_DIAGRAM_GROUP_CODE" val="q1-1"/>
  <p:tag name="KSO_WM_UNIT_TYPE" val="q_h_x"/>
  <p:tag name="KSO_WM_UNIT_INDEX" val="1_3_1"/>
  <p:tag name="KSO_WM_UNIT_ID" val="custom20229149_7*q_h_x*1_3_1"/>
  <p:tag name="KSO_WM_TEMPLATE_CATEGORY" val="custom"/>
  <p:tag name="KSO_WM_TEMPLATE_INDEX" val="20229149"/>
  <p:tag name="KSO_WM_UNIT_LAYERLEVEL" val="1_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USESOURCEFORMAT_APPLY" val="1"/>
  <p:tag name="KSO_WM_DIAGRAM_VIRTUALLY_FRAME" val="{&quot;height&quot;:396.7,&quot;left&quot;:14.75,&quot;top&quot;:121,&quot;width&quot;:1083}"/>
</p:tagLst>
</file>

<file path=ppt/tags/tag194.xml><?xml version="1.0" encoding="utf-8"?>
<p:tagLst xmlns:p="http://schemas.openxmlformats.org/presentationml/2006/main">
  <p:tag name="KSO_WM_UNIT_VALUE" val="166*183"/>
  <p:tag name="KSO_WM_UNIT_HIGHLIGHT" val="0"/>
  <p:tag name="KSO_WM_UNIT_COMPATIBLE" val="0"/>
  <p:tag name="KSO_WM_UNIT_DIAGRAM_ISNUMVISUAL" val="0"/>
  <p:tag name="KSO_WM_UNIT_DIAGRAM_ISREFERUNIT" val="0"/>
  <p:tag name="KSO_WM_DIAGRAM_GROUP_CODE" val="q1-1"/>
  <p:tag name="KSO_WM_UNIT_TYPE" val="q_h_x"/>
  <p:tag name="KSO_WM_UNIT_INDEX" val="1_4_1"/>
  <p:tag name="KSO_WM_UNIT_ID" val="custom20229149_7*q_h_x*1_4_1"/>
  <p:tag name="KSO_WM_TEMPLATE_CATEGORY" val="custom"/>
  <p:tag name="KSO_WM_TEMPLATE_INDEX" val="20229149"/>
  <p:tag name="KSO_WM_UNIT_LAYERLEVEL" val="1_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USESOURCEFORMAT_APPLY" val="1"/>
  <p:tag name="KSO_WM_DIAGRAM_VIRTUALLY_FRAME" val="{&quot;height&quot;:396.7,&quot;left&quot;:14.75,&quot;top&quot;:121,&quot;width&quot;:1083}"/>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i"/>
  <p:tag name="KSO_WM_UNIT_INDEX" val="1"/>
  <p:tag name="KSO_WM_UNIT_ID" val="custom20229149_7*i*1"/>
  <p:tag name="KSO_WM_TEMPLATE_CATEGORY" val="custom"/>
  <p:tag name="KSO_WM_TEMPLATE_INDEX" val="20229149"/>
  <p:tag name="KSO_WM_UNIT_LAYERLEVEL" val="1"/>
  <p:tag name="KSO_WM_TAG_VERSION" val="1.0"/>
  <p:tag name="KSO_WM_BEAUTIFY_FLAG" val="#wm#"/>
  <p:tag name="KSO_WM_UNIT_FILL_FORE_SCHEMECOLOR_INDEX" val="14"/>
  <p:tag name="KSO_WM_UNIT_SHADOW_SCHEMECOLOR_INDEX" val="5"/>
  <p:tag name="KSO_WM_UNIT_TEXT_FILL_FORE_SCHEMECOLOR_INDEX" val="2"/>
  <p:tag name="KSO_WM_UNIT_TEXT_FILL_TYPE" val="1"/>
  <p:tag name="KSO_WM_UNIT_USESOURCEFORMAT_APPLY" val="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i"/>
  <p:tag name="KSO_WM_UNIT_INDEX" val="2"/>
  <p:tag name="KSO_WM_UNIT_ID" val="custom20229149_7*i*2"/>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i"/>
  <p:tag name="KSO_WM_UNIT_INDEX" val="3"/>
  <p:tag name="KSO_WM_UNIT_ID" val="custom20229149_7*i*3"/>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i"/>
  <p:tag name="KSO_WM_UNIT_INDEX" val="4"/>
  <p:tag name="KSO_WM_UNIT_ID" val="custom20229149_7*i*4"/>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USESOURCEFORMAT_APPLY" val="1"/>
</p:tagLst>
</file>

<file path=ppt/tags/tag199.xml><?xml version="1.0" encoding="utf-8"?>
<p:tagLst xmlns:p="http://schemas.openxmlformats.org/presentationml/2006/main">
  <p:tag name="KSO_WM_UNIT_ISCONTENTSTITLE" val="0"/>
  <p:tag name="KSO_WM_UNIT_ISNUMDGMTITLE" val="0"/>
  <p:tag name="KSO_WM_UNIT_PRESET_TEXT" val="单击此处添加内容标题"/>
  <p:tag name="KSO_WM_UNIT_NOCLEAR" val="0"/>
  <p:tag name="KSO_WM_UNIT_VALUE" val="26"/>
  <p:tag name="KSO_WM_UNIT_HIGHLIGHT" val="0"/>
  <p:tag name="KSO_WM_UNIT_COMPATIBLE" val="0"/>
  <p:tag name="KSO_WM_UNIT_DIAGRAM_ISNUMVISUAL" val="0"/>
  <p:tag name="KSO_WM_UNIT_DIAGRAM_ISREFERUNIT" val="0"/>
  <p:tag name="KSO_WM_DIAGRAM_GROUP_CODE" val="q1-1"/>
  <p:tag name="KSO_WM_UNIT_TYPE" val="a"/>
  <p:tag name="KSO_WM_UNIT_INDEX" val="1"/>
  <p:tag name="KSO_WM_UNIT_ID" val="custom20229149_7*a*1"/>
  <p:tag name="KSO_WM_TEMPLATE_CATEGORY" val="custom"/>
  <p:tag name="KSO_WM_TEMPLATE_INDEX" val="20229149"/>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1_1"/>
  <p:tag name="KSO_WM_UNIT_ID" val="custom20229149_7*q_h_f*1_1_1"/>
  <p:tag name="KSO_WM_TEMPLATE_CATEGORY" val="custom"/>
  <p:tag name="KSO_WM_TEMPLATE_INDEX" val="20229149"/>
  <p:tag name="KSO_WM_UNIT_LAYERLEVEL" val="1_1_1"/>
  <p:tag name="KSO_WM_TAG_VERSION" val="1.0"/>
  <p:tag name="KSO_WM_BEAUTIFY_FLAG" val="#wm#"/>
  <p:tag name="KSO_WM_UNIT_TEXT_FILL_FORE_SCHEMECOLOR_INDEX" val="13"/>
  <p:tag name="KSO_WM_UNIT_TEXT_FILL_TYPE" val="1"/>
  <p:tag name="KSO_WM_UNIT_USESOURCEFORMAT_APPLY" val="1"/>
  <p:tag name="KSO_WM_DIAGRAM_VIRTUALLY_FRAME" val="{&quot;height&quot;:396.7,&quot;left&quot;:14.75,&quot;top&quot;:121,&quot;width&quot;:1083}"/>
</p:tagLst>
</file>

<file path=ppt/tags/tag201.xml><?xml version="1.0" encoding="utf-8"?>
<p:tagLst xmlns:p="http://schemas.openxmlformats.org/presentationml/2006/main">
  <p:tag name="KSO_WM_UNIT_ISCONTENTSTITLE" val="0"/>
  <p:tag name="KSO_WM_UNIT_ISNUMDGMTITLE" val="0"/>
  <p:tag name="KSO_WM_UNIT_PRESET_TEXT" val="单击添加内容标题"/>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1_1"/>
  <p:tag name="KSO_WM_UNIT_ID" val="custom20229149_7*q_h_a*1_1_1"/>
  <p:tag name="KSO_WM_TEMPLATE_CATEGORY" val="custom"/>
  <p:tag name="KSO_WM_TEMPLATE_INDEX" val="20229149"/>
  <p:tag name="KSO_WM_UNIT_LAYERLEVEL" val="1_1_1"/>
  <p:tag name="KSO_WM_TAG_VERSION" val="1.0"/>
  <p:tag name="KSO_WM_BEAUTIFY_FLAG" val="#wm#"/>
  <p:tag name="KSO_WM_UNIT_TEXT_FILL_FORE_SCHEMECOLOR_INDEX" val="5"/>
  <p:tag name="KSO_WM_UNIT_TEXT_FILL_TYPE" val="1"/>
  <p:tag name="KSO_WM_UNIT_USESOURCEFORMAT_APPLY" val="1"/>
  <p:tag name="KSO_WM_DIAGRAM_VIRTUALLY_FRAME" val="{&quot;height&quot;:396.7,&quot;left&quot;:14.75,&quot;top&quot;:121,&quot;width&quot;:1083}"/>
</p:tagLst>
</file>

<file path=ppt/tags/tag202.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1_1"/>
  <p:tag name="KSO_WM_UNIT_ID" val="custom20229149_7*q_h_f*1_1_1"/>
  <p:tag name="KSO_WM_TEMPLATE_CATEGORY" val="custom"/>
  <p:tag name="KSO_WM_TEMPLATE_INDEX" val="20229149"/>
  <p:tag name="KSO_WM_UNIT_LAYERLEVEL" val="1_1_1"/>
  <p:tag name="KSO_WM_TAG_VERSION" val="1.0"/>
  <p:tag name="KSO_WM_BEAUTIFY_FLAG" val="#wm#"/>
  <p:tag name="KSO_WM_UNIT_TEXT_FILL_FORE_SCHEMECOLOR_INDEX" val="13"/>
  <p:tag name="KSO_WM_UNIT_TEXT_FILL_TYPE" val="1"/>
  <p:tag name="KSO_WM_UNIT_USESOURCEFORMAT_APPLY" val="1"/>
  <p:tag name="KSO_WM_DIAGRAM_VIRTUALLY_FRAME" val="{&quot;height&quot;:396.7,&quot;left&quot;:14.75,&quot;top&quot;:121,&quot;width&quot;:1083}"/>
</p:tagLst>
</file>

<file path=ppt/tags/tag203.xml><?xml version="1.0" encoding="utf-8"?>
<p:tagLst xmlns:p="http://schemas.openxmlformats.org/presentationml/2006/main">
  <p:tag name="KSO_WM_BEAUTIFY_FLAG" val="#wm#"/>
  <p:tag name="KSO_WM_TEMPLATE_CATEGORY" val="custom"/>
  <p:tag name="KSO_WM_TEMPLATE_INDEX" val="20229149"/>
  <p:tag name="KSO_WM_SLIDE_ID" val="custom20229149_7"/>
  <p:tag name="KSO_WM_TEMPLATE_SUBCATEGORY" val="0"/>
  <p:tag name="KSO_WM_TEMPLATE_MASTER_TYPE" val="1"/>
  <p:tag name="KSO_WM_TEMPLATE_COLOR_TYPE" val="0"/>
  <p:tag name="KSO_WM_SLIDE_ITEM_CNT" val="4"/>
  <p:tag name="KSO_WM_SLIDE_INDEX" val="7"/>
  <p:tag name="KSO_WM_TAG_VERSION" val="1.0"/>
  <p:tag name="KSO_WM_SLIDE_TYPE" val="text"/>
  <p:tag name="KSO_WM_SLIDE_SUBTYPE" val="diag"/>
  <p:tag name="KSO_WM_SLIDE_SIZE" val="912.75*270.8"/>
  <p:tag name="KSO_WM_SLIDE_POSITION" val="22.25*178.5"/>
  <p:tag name="KSO_WM_DIAGRAM_GROUP_CODE" val="q1-1"/>
  <p:tag name="KSO_WM_SLIDE_DIAGTYPE" val="q"/>
  <p:tag name="KSO_WM_SLIDE_LAYOUT" val="a_q"/>
  <p:tag name="KSO_WM_SLIDE_LAYOUT_CNT" val="1_1"/>
</p:tagLst>
</file>

<file path=ppt/tags/tag204.xml><?xml version="1.0" encoding="utf-8"?>
<p:tagLst xmlns:p="http://schemas.openxmlformats.org/presentationml/2006/main">
  <p:tag name="KSO_WM_UNIT_ISCONTENTSTITLE" val="0"/>
  <p:tag name="KSO_WM_UNIT_ISNUMDGMTITLE" val="0"/>
  <p:tag name="KSO_WM_UNIT_PRESET_TEXT" val="单击此处添加内容标题"/>
  <p:tag name="KSO_WM_UNIT_NOCLEAR" val="0"/>
  <p:tag name="KSO_WM_UNIT_VALUE" val="26"/>
  <p:tag name="KSO_WM_UNIT_HIGHLIGHT" val="0"/>
  <p:tag name="KSO_WM_UNIT_COMPATIBLE" val="0"/>
  <p:tag name="KSO_WM_UNIT_DIAGRAM_ISNUMVISUAL" val="0"/>
  <p:tag name="KSO_WM_UNIT_DIAGRAM_ISREFERUNIT" val="0"/>
  <p:tag name="KSO_WM_DIAGRAM_GROUP_CODE" val="q1-1"/>
  <p:tag name="KSO_WM_UNIT_TYPE" val="a"/>
  <p:tag name="KSO_WM_UNIT_INDEX" val="1"/>
  <p:tag name="KSO_WM_UNIT_ID" val="custom20229149_7*a*1"/>
  <p:tag name="KSO_WM_TEMPLATE_CATEGORY" val="custom"/>
  <p:tag name="KSO_WM_TEMPLATE_INDEX" val="20229149"/>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205.xml><?xml version="1.0" encoding="utf-8"?>
<p:tagLst xmlns:p="http://schemas.openxmlformats.org/presentationml/2006/main">
  <p:tag name="KSO_WM_BEAUTIFY_FLAG" val="#wm#"/>
  <p:tag name="KSO_WM_TEMPLATE_CATEGORY" val="custom"/>
  <p:tag name="KSO_WM_TEMPLATE_INDEX" val="20229149"/>
</p:tagLst>
</file>

<file path=ppt/tags/tag206.xml><?xml version="1.0" encoding="utf-8"?>
<p:tagLst xmlns:p="http://schemas.openxmlformats.org/presentationml/2006/main">
  <p:tag name="KSO_WM_UNIT_ISCONTENTSTITLE" val="0"/>
  <p:tag name="KSO_WM_UNIT_ISNUMDGMTITLE" val="0"/>
  <p:tag name="KSO_WM_UNIT_PRESET_TEXT" val="单击添加内容标题"/>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2_1"/>
  <p:tag name="KSO_WM_UNIT_ID" val="custom20229149_7*q_h_a*1_2_1"/>
  <p:tag name="KSO_WM_TEMPLATE_CATEGORY" val="custom"/>
  <p:tag name="KSO_WM_TEMPLATE_INDEX" val="20229149"/>
  <p:tag name="KSO_WM_UNIT_LAYERLEVEL" val="1_1_1"/>
  <p:tag name="KSO_WM_TAG_VERSION" val="1.0"/>
  <p:tag name="KSO_WM_BEAUTIFY_FLAG" val="#wm#"/>
  <p:tag name="KSO_WM_UNIT_TEXT_FILL_FORE_SCHEMECOLOR_INDEX" val="5"/>
  <p:tag name="KSO_WM_UNIT_TEXT_FILL_TYPE" val="1"/>
  <p:tag name="KSO_WM_UNIT_USESOURCEFORMAT_APPLY" val="1"/>
  <p:tag name="KSO_WM_DIAGRAM_VIRTUALLY_FRAME" val="{&quot;height&quot;:627.3,&quot;left&quot;:-7,&quot;top&quot;:98.5,&quot;width&quot;:1115}"/>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i"/>
  <p:tag name="KSO_WM_UNIT_INDEX" val="1"/>
  <p:tag name="KSO_WM_UNIT_ID" val="custom20229149_7*i*1"/>
  <p:tag name="KSO_WM_TEMPLATE_CATEGORY" val="custom"/>
  <p:tag name="KSO_WM_TEMPLATE_INDEX" val="20229149"/>
  <p:tag name="KSO_WM_UNIT_LAYERLEVEL" val="1"/>
  <p:tag name="KSO_WM_TAG_VERSION" val="1.0"/>
  <p:tag name="KSO_WM_BEAUTIFY_FLAG" val="#wm#"/>
  <p:tag name="KSO_WM_UNIT_FILL_FORE_SCHEMECOLOR_INDEX" val="14"/>
  <p:tag name="KSO_WM_UNIT_SHADOW_SCHEMECOLOR_INDEX" val="5"/>
  <p:tag name="KSO_WM_UNIT_TEXT_FILL_FORE_SCHEMECOLOR_INDEX" val="2"/>
  <p:tag name="KSO_WM_UNIT_TEXT_FILL_TYPE" val="1"/>
  <p:tag name="KSO_WM_UNIT_USESOURCEFORMAT_APPLY"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i"/>
  <p:tag name="KSO_WM_UNIT_INDEX" val="2"/>
  <p:tag name="KSO_WM_UNIT_ID" val="custom20229149_7*i*2"/>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i"/>
  <p:tag name="KSO_WM_UNIT_INDEX" val="3"/>
  <p:tag name="KSO_WM_UNIT_ID" val="custom20229149_7*i*3"/>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i"/>
  <p:tag name="KSO_WM_UNIT_INDEX" val="4"/>
  <p:tag name="KSO_WM_UNIT_ID" val="custom20229149_7*i*4"/>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USESOURCEFORMAT_APPLY" val="1"/>
</p:tagLst>
</file>

<file path=ppt/tags/tag211.xml><?xml version="1.0" encoding="utf-8"?>
<p:tagLst xmlns:p="http://schemas.openxmlformats.org/presentationml/2006/main">
  <p:tag name="KSO_WM_UNIT_ISCONTENTSTITLE" val="0"/>
  <p:tag name="KSO_WM_UNIT_ISNUMDGMTITLE" val="0"/>
  <p:tag name="KSO_WM_UNIT_PRESET_TEXT" val="单击此处添加内容标题"/>
  <p:tag name="KSO_WM_UNIT_NOCLEAR" val="0"/>
  <p:tag name="KSO_WM_UNIT_VALUE" val="26"/>
  <p:tag name="KSO_WM_UNIT_HIGHLIGHT" val="0"/>
  <p:tag name="KSO_WM_UNIT_COMPATIBLE" val="0"/>
  <p:tag name="KSO_WM_UNIT_DIAGRAM_ISNUMVISUAL" val="0"/>
  <p:tag name="KSO_WM_UNIT_DIAGRAM_ISREFERUNIT" val="0"/>
  <p:tag name="KSO_WM_DIAGRAM_GROUP_CODE" val="q1-1"/>
  <p:tag name="KSO_WM_UNIT_TYPE" val="a"/>
  <p:tag name="KSO_WM_UNIT_INDEX" val="1"/>
  <p:tag name="KSO_WM_UNIT_ID" val="custom20229149_7*a*1"/>
  <p:tag name="KSO_WM_TEMPLATE_CATEGORY" val="custom"/>
  <p:tag name="KSO_WM_TEMPLATE_INDEX" val="20229149"/>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212.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2_1"/>
  <p:tag name="KSO_WM_UNIT_ID" val="custom20229149_7*q_h_f*1_2_1"/>
  <p:tag name="KSO_WM_TEMPLATE_CATEGORY" val="custom"/>
  <p:tag name="KSO_WM_TEMPLATE_INDEX" val="20229149"/>
  <p:tag name="KSO_WM_UNIT_LAYERLEVEL" val="1_1_1"/>
  <p:tag name="KSO_WM_TAG_VERSION" val="1.0"/>
  <p:tag name="KSO_WM_BEAUTIFY_FLAG" val="#wm#"/>
  <p:tag name="KSO_WM_UNIT_TEXT_FILL_FORE_SCHEMECOLOR_INDEX" val="13"/>
  <p:tag name="KSO_WM_UNIT_TEXT_FILL_TYPE" val="1"/>
  <p:tag name="KSO_WM_UNIT_USESOURCEFORMAT_APPLY" val="1"/>
  <p:tag name="KSO_WM_DIAGRAM_VIRTUALLY_FRAME" val="{&quot;height&quot;:627.3,&quot;left&quot;:-7,&quot;top&quot;:98.5,&quot;width&quot;:1115}"/>
</p:tagLst>
</file>

<file path=ppt/tags/tag213.xml><?xml version="1.0" encoding="utf-8"?>
<p:tagLst xmlns:p="http://schemas.openxmlformats.org/presentationml/2006/main">
  <p:tag name="KSO_WM_BEAUTIFY_FLAG" val="#wm#"/>
  <p:tag name="KSO_WM_TEMPLATE_CATEGORY" val="custom"/>
  <p:tag name="KSO_WM_TEMPLATE_INDEX" val="20229149"/>
  <p:tag name="KSO_WM_SLIDE_ID" val="custom20229149_7"/>
  <p:tag name="KSO_WM_TEMPLATE_SUBCATEGORY" val="0"/>
  <p:tag name="KSO_WM_TEMPLATE_MASTER_TYPE" val="1"/>
  <p:tag name="KSO_WM_TEMPLATE_COLOR_TYPE" val="0"/>
  <p:tag name="KSO_WM_SLIDE_ITEM_CNT" val="4"/>
  <p:tag name="KSO_WM_SLIDE_INDEX" val="7"/>
  <p:tag name="KSO_WM_TAG_VERSION" val="1.0"/>
  <p:tag name="KSO_WM_SLIDE_TYPE" val="text"/>
  <p:tag name="KSO_WM_SLIDE_SUBTYPE" val="diag"/>
  <p:tag name="KSO_WM_SLIDE_SIZE" val="912.75*270.8"/>
  <p:tag name="KSO_WM_SLIDE_POSITION" val="22.25*178.5"/>
  <p:tag name="KSO_WM_DIAGRAM_GROUP_CODE" val="q1-1"/>
  <p:tag name="KSO_WM_SLIDE_DIAGTYPE" val="q"/>
  <p:tag name="KSO_WM_SLIDE_LAYOUT" val="a_q"/>
  <p:tag name="KSO_WM_SLIDE_LAYOUT_CNT" val="1_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i"/>
  <p:tag name="KSO_WM_UNIT_INDEX" val="1"/>
  <p:tag name="KSO_WM_UNIT_ID" val="custom20229149_7*i*1"/>
  <p:tag name="KSO_WM_TEMPLATE_CATEGORY" val="custom"/>
  <p:tag name="KSO_WM_TEMPLATE_INDEX" val="20229149"/>
  <p:tag name="KSO_WM_UNIT_LAYERLEVEL" val="1"/>
  <p:tag name="KSO_WM_TAG_VERSION" val="1.0"/>
  <p:tag name="KSO_WM_BEAUTIFY_FLAG" val="#wm#"/>
  <p:tag name="KSO_WM_UNIT_FILL_FORE_SCHEMECOLOR_INDEX" val="14"/>
  <p:tag name="KSO_WM_UNIT_SHADOW_SCHEMECOLOR_INDEX" val="5"/>
  <p:tag name="KSO_WM_UNIT_TEXT_FILL_FORE_SCHEMECOLOR_INDEX" val="2"/>
  <p:tag name="KSO_WM_UNIT_TEXT_FILL_TYPE" val="1"/>
  <p:tag name="KSO_WM_UNIT_USESOURCEFORMAT_APPLY" val="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i"/>
  <p:tag name="KSO_WM_UNIT_INDEX" val="2"/>
  <p:tag name="KSO_WM_UNIT_ID" val="custom20229149_7*i*2"/>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i"/>
  <p:tag name="KSO_WM_UNIT_INDEX" val="3"/>
  <p:tag name="KSO_WM_UNIT_ID" val="custom20229149_7*i*3"/>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i"/>
  <p:tag name="KSO_WM_UNIT_INDEX" val="4"/>
  <p:tag name="KSO_WM_UNIT_ID" val="custom20229149_7*i*4"/>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USESOURCEFORMAT_APPLY" val="1"/>
</p:tagLst>
</file>

<file path=ppt/tags/tag218.xml><?xml version="1.0" encoding="utf-8"?>
<p:tagLst xmlns:p="http://schemas.openxmlformats.org/presentationml/2006/main">
  <p:tag name="KSO_WM_UNIT_ISCONTENTSTITLE" val="0"/>
  <p:tag name="KSO_WM_UNIT_ISNUMDGMTITLE" val="0"/>
  <p:tag name="KSO_WM_UNIT_PRESET_TEXT" val="单击此处添加内容标题"/>
  <p:tag name="KSO_WM_UNIT_NOCLEAR" val="0"/>
  <p:tag name="KSO_WM_UNIT_VALUE" val="26"/>
  <p:tag name="KSO_WM_UNIT_HIGHLIGHT" val="0"/>
  <p:tag name="KSO_WM_UNIT_COMPATIBLE" val="0"/>
  <p:tag name="KSO_WM_UNIT_DIAGRAM_ISNUMVISUAL" val="0"/>
  <p:tag name="KSO_WM_UNIT_DIAGRAM_ISREFERUNIT" val="0"/>
  <p:tag name="KSO_WM_DIAGRAM_GROUP_CODE" val="q1-1"/>
  <p:tag name="KSO_WM_UNIT_TYPE" val="a"/>
  <p:tag name="KSO_WM_UNIT_INDEX" val="1"/>
  <p:tag name="KSO_WM_UNIT_ID" val="custom20229149_7*a*1"/>
  <p:tag name="KSO_WM_TEMPLATE_CATEGORY" val="custom"/>
  <p:tag name="KSO_WM_TEMPLATE_INDEX" val="20229149"/>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219.xml><?xml version="1.0" encoding="utf-8"?>
<p:tagLst xmlns:p="http://schemas.openxmlformats.org/presentationml/2006/main">
  <p:tag name="KSO_WM_UNIT_ISCONTENTSTITLE" val="0"/>
  <p:tag name="KSO_WM_UNIT_ISNUMDGMTITLE" val="0"/>
  <p:tag name="KSO_WM_UNIT_PRESET_TEXT" val="单击添加内容标题"/>
  <p:tag name="KSO_WM_UNIT_NOCLEAR" val="0"/>
  <p:tag name="KSO_WM_UNIT_HIGHLIGHT" val="0"/>
  <p:tag name="KSO_WM_UNIT_COMPATIBLE" val="0"/>
  <p:tag name="KSO_WM_UNIT_DIAGRAM_ISNUMVISUAL" val="0"/>
  <p:tag name="KSO_WM_UNIT_DIAGRAM_ISREFERUNIT" val="0"/>
  <p:tag name="KSO_WM_DIAGRAM_GROUP_CODE" val="q1-1"/>
  <p:tag name="KSO_WM_UNIT_TYPE" val="q_h_a"/>
  <p:tag name="KSO_WM_UNIT_INDEX" val="1_2_1"/>
  <p:tag name="KSO_WM_UNIT_ID" val="custom20229149_7*q_h_a*1_2_1"/>
  <p:tag name="KSO_WM_TEMPLATE_CATEGORY" val="custom"/>
  <p:tag name="KSO_WM_TEMPLATE_INDEX" val="20229149"/>
  <p:tag name="KSO_WM_UNIT_LAYERLEVEL" val="1_1_1"/>
  <p:tag name="KSO_WM_TAG_VERSION" val="1.0"/>
  <p:tag name="KSO_WM_BEAUTIFY_FLAG" val="#wm#"/>
  <p:tag name="KSO_WM_UNIT_TEXT_FILL_FORE_SCHEMECOLOR_INDEX" val="5"/>
  <p:tag name="KSO_WM_UNIT_TEXT_FILL_TYPE" val="1"/>
  <p:tag name="KSO_WM_UNIT_USESOURCEFORMAT_APPLY" val="1"/>
  <p:tag name="KSO_WM_DIAGRAM_VIRTUALLY_FRAME" val="{&quot;height&quot;:627.3,&quot;left&quot;:-17.25,&quot;top&quot;:121,&quot;width&quot;:1115}"/>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2_1"/>
  <p:tag name="KSO_WM_UNIT_ID" val="custom20229149_7*q_h_f*1_2_1"/>
  <p:tag name="KSO_WM_TEMPLATE_CATEGORY" val="custom"/>
  <p:tag name="KSO_WM_TEMPLATE_INDEX" val="20229149"/>
  <p:tag name="KSO_WM_UNIT_LAYERLEVEL" val="1_1_1"/>
  <p:tag name="KSO_WM_TAG_VERSION" val="1.0"/>
  <p:tag name="KSO_WM_BEAUTIFY_FLAG" val="#wm#"/>
  <p:tag name="KSO_WM_UNIT_TEXT_FILL_FORE_SCHEMECOLOR_INDEX" val="13"/>
  <p:tag name="KSO_WM_UNIT_TEXT_FILL_TYPE" val="1"/>
  <p:tag name="KSO_WM_UNIT_USESOURCEFORMAT_APPLY" val="1"/>
  <p:tag name="KSO_WM_DIAGRAM_VIRTUALLY_FRAME" val="{&quot;height&quot;:627.3,&quot;left&quot;:-17.25,&quot;top&quot;:121,&quot;width&quot;:1115}"/>
</p:tagLst>
</file>

<file path=ppt/tags/tag221.xml><?xml version="1.0" encoding="utf-8"?>
<p:tagLst xmlns:p="http://schemas.openxmlformats.org/presentationml/2006/main">
  <p:tag name="KSO_WM_BEAUTIFY_FLAG" val="#wm#"/>
  <p:tag name="KSO_WM_TEMPLATE_CATEGORY" val="custom"/>
  <p:tag name="KSO_WM_TEMPLATE_INDEX" val="20229149"/>
  <p:tag name="KSO_WM_SLIDE_ID" val="custom20229149_7"/>
  <p:tag name="KSO_WM_TEMPLATE_SUBCATEGORY" val="0"/>
  <p:tag name="KSO_WM_TEMPLATE_MASTER_TYPE" val="1"/>
  <p:tag name="KSO_WM_TEMPLATE_COLOR_TYPE" val="0"/>
  <p:tag name="KSO_WM_SLIDE_ITEM_CNT" val="4"/>
  <p:tag name="KSO_WM_SLIDE_INDEX" val="7"/>
  <p:tag name="KSO_WM_TAG_VERSION" val="1.0"/>
  <p:tag name="KSO_WM_SLIDE_TYPE" val="text"/>
  <p:tag name="KSO_WM_SLIDE_SUBTYPE" val="diag"/>
  <p:tag name="KSO_WM_SLIDE_SIZE" val="912.75*270.8"/>
  <p:tag name="KSO_WM_SLIDE_POSITION" val="22.25*178.5"/>
  <p:tag name="KSO_WM_DIAGRAM_GROUP_CODE" val="q1-1"/>
  <p:tag name="KSO_WM_SLIDE_DIAGTYPE" val="q"/>
  <p:tag name="KSO_WM_SLIDE_LAYOUT" val="a_q"/>
  <p:tag name="KSO_WM_SLIDE_LAYOUT_CNT" val="1_1"/>
</p:tagLst>
</file>

<file path=ppt/tags/tag222.xml><?xml version="1.0" encoding="utf-8"?>
<p:tagLst xmlns:p="http://schemas.openxmlformats.org/presentationml/2006/main">
  <p:tag name="KSO_WM_BEAUTIFY_FLAG" val="#wm#"/>
  <p:tag name="KSO_WM_TEMPLATE_CATEGORY" val="custom"/>
  <p:tag name="KSO_WM_TEMPLATE_INDEX" val="20229149"/>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29149_8*i*1"/>
  <p:tag name="KSO_WM_TEMPLATE_CATEGORY" val="custom"/>
  <p:tag name="KSO_WM_TEMPLATE_INDEX" val="20229149"/>
  <p:tag name="KSO_WM_UNIT_LAYERLEVEL" val="1"/>
  <p:tag name="KSO_WM_TAG_VERSION" val="1.0"/>
  <p:tag name="KSO_WM_BEAUTIFY_FLAG" val="#wm#"/>
  <p:tag name="KSO_WM_UNIT_FILL_FORE_SCHEMECOLOR_INDEX" val="5"/>
  <p:tag name="KSO_WM_UNIT_SHADOW_SCHEMECOLOR_INDEX" val="14"/>
  <p:tag name="KSO_WM_UNIT_TEXT_FILL_FORE_SCHEMECOLOR_INDEX" val="2"/>
  <p:tag name="KSO_WM_UNIT_TEXT_FILL_TYPE" val="1"/>
  <p:tag name="KSO_WM_UNIT_USESOURCEFORMAT_APPLY" val="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29149_8*i*2"/>
  <p:tag name="KSO_WM_TEMPLATE_CATEGORY" val="custom"/>
  <p:tag name="KSO_WM_TEMPLATE_INDEX" val="20229149"/>
  <p:tag name="KSO_WM_UNIT_LAYERLEVEL" val="1"/>
  <p:tag name="KSO_WM_TAG_VERSION" val="1.0"/>
  <p:tag name="KSO_WM_BEAUTIFY_FLAG" val="#wm#"/>
  <p:tag name="KSO_WM_UNIT_FILL_FORE_SCHEMECOLOR_INDEX" val="14"/>
  <p:tag name="KSO_WM_UNIT_SHADOW_SCHEMECOLOR_INDEX" val="5"/>
  <p:tag name="KSO_WM_UNIT_TEXT_FILL_FORE_SCHEMECOLOR_INDEX" val="2"/>
  <p:tag name="KSO_WM_UNIT_TEXT_FILL_TYPE" val="1"/>
  <p:tag name="KSO_WM_UNIT_USESOURCEFORMAT_APPLY" val="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29149_8*i*3"/>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29149_8*i*4"/>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29149_8*i*5"/>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USESOURCEFORMAT_APPLY" val="1"/>
</p:tagLst>
</file>

<file path=ppt/tags/tag228.xml><?xml version="1.0" encoding="utf-8"?>
<p:tagLst xmlns:p="http://schemas.openxmlformats.org/presentationml/2006/main">
  <p:tag name="KSO_WM_UNIT_ISCONTENTSTITLE" val="0"/>
  <p:tag name="KSO_WM_UNIT_ISNUMDGMTITLE" val="0"/>
  <p:tag name="KSO_WM_UNIT_PRESET_TEXT" val="单击此处添加内容标题"/>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29149_8*a*1"/>
  <p:tag name="KSO_WM_TEMPLATE_CATEGORY" val="custom"/>
  <p:tag name="KSO_WM_TEMPLATE_INDEX" val="20229149"/>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229.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62"/>
  <p:tag name="KSO_WM_UNIT_HIGHLIGHT" val="0"/>
  <p:tag name="KSO_WM_UNIT_COMPATIBLE" val="0"/>
  <p:tag name="KSO_WM_UNIT_DIAGRAM_ISNUMVISUAL" val="0"/>
  <p:tag name="KSO_WM_UNIT_DIAGRAM_ISREFERUNIT" val="0"/>
  <p:tag name="KSO_WM_DIAGRAM_GROUP_CODE" val="l1-2"/>
  <p:tag name="KSO_WM_UNIT_TYPE" val="f"/>
  <p:tag name="KSO_WM_UNIT_INDEX" val="1"/>
  <p:tag name="KSO_WM_UNIT_ID" val="custom20229149_8*f*1"/>
  <p:tag name="KSO_WM_TEMPLATE_CATEGORY" val="custom"/>
  <p:tag name="KSO_WM_TEMPLATE_INDEX" val="20229149"/>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29149_8*l_h_i*1_1_1"/>
  <p:tag name="KSO_WM_TEMPLATE_CATEGORY" val="custom"/>
  <p:tag name="KSO_WM_TEMPLATE_INDEX" val="20229149"/>
  <p:tag name="KSO_WM_UNIT_LAYERLEVEL" val="1_1_1"/>
  <p:tag name="KSO_WM_TAG_VERSION" val="1.0"/>
  <p:tag name="KSO_WM_BEAUTIFY_FLAG" val="#wm#"/>
  <p:tag name="KSO_WM_UNIT_SHADOW_SCHEMECOLOR_INDEX" val="5"/>
  <p:tag name="KSO_WM_UNIT_TEXT_FILL_FORE_SCHEMECOLOR_INDEX" val="2"/>
  <p:tag name="KSO_WM_UNIT_TEXT_FILL_TYPE" val="1"/>
  <p:tag name="KSO_WM_UNIT_USESOURCEFORMAT_APPLY" val="1"/>
  <p:tag name="KSO_WM_DIAGRAM_VIRTUALLY_FRAME" val="{&quot;height&quot;:245.95,&quot;left&quot;:94.55,&quot;top&quot;:278,&quot;width&quot;:756.3}"/>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SUBTYPE" val="d"/>
  <p:tag name="KSO_WM_UNIT_TYPE" val="l_h_i"/>
  <p:tag name="KSO_WM_UNIT_INDEX" val="1_1_2"/>
  <p:tag name="KSO_WM_UNIT_ID" val="custom20229149_8*l_h_i*1_1_2"/>
  <p:tag name="KSO_WM_TEMPLATE_CATEGORY" val="custom"/>
  <p:tag name="KSO_WM_TEMPLATE_INDEX" val="20229149"/>
  <p:tag name="KSO_WM_UNIT_LAYERLEVEL" val="1_1_1"/>
  <p:tag name="KSO_WM_TAG_VERSION" val="1.0"/>
  <p:tag name="KSO_WM_BEAUTIFY_FLAG" val="#wm#"/>
  <p:tag name="KSO_WM_UNIT_TEXT_FILL_FORE_SCHEMECOLOR_INDEX" val="5"/>
  <p:tag name="KSO_WM_UNIT_USESOURCEFORMAT_APPLY" val="1"/>
  <p:tag name="KSO_WM_DIAGRAM_VIRTUALLY_FRAME" val="{&quot;height&quot;:245.95,&quot;left&quot;:94.55,&quot;top&quot;:278,&quot;width&quot;:756.3}"/>
</p:tagLst>
</file>

<file path=ppt/tags/tag232.xml><?xml version="1.0" encoding="utf-8"?>
<p:tagLst xmlns:p="http://schemas.openxmlformats.org/presentationml/2006/main">
  <p:tag name="KSO_WM_UNIT_ISCONTENTSTITLE" val="0"/>
  <p:tag name="KSO_WM_UNIT_ISNUMDGMTITLE" val="0"/>
  <p:tag name="KSO_WM_UNIT_PRESET_TEXT" val="单击添加小标题"/>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29149_8*l_h_a*1_1_1"/>
  <p:tag name="KSO_WM_TEMPLATE_CATEGORY" val="custom"/>
  <p:tag name="KSO_WM_TEMPLATE_INDEX" val="20229149"/>
  <p:tag name="KSO_WM_UNIT_LAYERLEVEL" val="1_1_1"/>
  <p:tag name="KSO_WM_TAG_VERSION" val="1.0"/>
  <p:tag name="KSO_WM_BEAUTIFY_FLAG" val="#wm#"/>
  <p:tag name="KSO_WM_UNIT_TEXT_FILL_FORE_SCHEMECOLOR_INDEX" val="5"/>
  <p:tag name="KSO_WM_UNIT_TEXT_FILL_TYPE" val="1"/>
  <p:tag name="KSO_WM_UNIT_USESOURCEFORMAT_APPLY" val="1"/>
  <p:tag name="KSO_WM_DIAGRAM_VIRTUALLY_FRAME" val="{&quot;height&quot;:245.95,&quot;left&quot;:94.55,&quot;top&quot;:278,&quot;width&quot;:756.3}"/>
</p:tagLst>
</file>

<file path=ppt/tags/tag233.xml><?xml version="1.0" encoding="utf-8"?>
<p:tagLst xmlns:p="http://schemas.openxmlformats.org/presentationml/2006/main">
  <p:tag name="KSO_WM_UNIT_SUBTYPE" val="a"/>
  <p:tag name="KSO_WM_UNIT_PRESET_TEXT" val="点击此处添加正文，文字是您思想的提炼。"/>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29149_8*l_h_f*1_1_1"/>
  <p:tag name="KSO_WM_TEMPLATE_CATEGORY" val="custom"/>
  <p:tag name="KSO_WM_TEMPLATE_INDEX" val="20229149"/>
  <p:tag name="KSO_WM_UNIT_LAYERLEVEL" val="1_1_1"/>
  <p:tag name="KSO_WM_TAG_VERSION" val="1.0"/>
  <p:tag name="KSO_WM_BEAUTIFY_FLAG" val="#wm#"/>
  <p:tag name="KSO_WM_UNIT_TEXT_FILL_FORE_SCHEMECOLOR_INDEX" val="13"/>
  <p:tag name="KSO_WM_UNIT_TEXT_FILL_TYPE" val="1"/>
  <p:tag name="KSO_WM_UNIT_USESOURCEFORMAT_APPLY" val="1"/>
  <p:tag name="KSO_WM_DIAGRAM_VIRTUALLY_FRAME" val="{&quot;height&quot;:245.95,&quot;left&quot;:94.55,&quot;top&quot;:278,&quot;width&quot;:756.3}"/>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29149_8*l_h_i*1_2_1"/>
  <p:tag name="KSO_WM_TEMPLATE_CATEGORY" val="custom"/>
  <p:tag name="KSO_WM_TEMPLATE_INDEX" val="20229149"/>
  <p:tag name="KSO_WM_UNIT_LAYERLEVEL" val="1_1_1"/>
  <p:tag name="KSO_WM_TAG_VERSION" val="1.0"/>
  <p:tag name="KSO_WM_BEAUTIFY_FLAG" val="#wm#"/>
  <p:tag name="KSO_WM_UNIT_SHADOW_SCHEMECOLOR_INDEX" val="5"/>
  <p:tag name="KSO_WM_UNIT_TEXT_FILL_FORE_SCHEMECOLOR_INDEX" val="2"/>
  <p:tag name="KSO_WM_UNIT_TEXT_FILL_TYPE" val="1"/>
  <p:tag name="KSO_WM_UNIT_USESOURCEFORMAT_APPLY" val="1"/>
  <p:tag name="KSO_WM_DIAGRAM_VIRTUALLY_FRAME" val="{&quot;height&quot;:245.95,&quot;left&quot;:94.55,&quot;top&quot;:278,&quot;width&quot;:756.3}"/>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SUBTYPE" val="d"/>
  <p:tag name="KSO_WM_UNIT_TYPE" val="l_h_i"/>
  <p:tag name="KSO_WM_UNIT_INDEX" val="1_2_2"/>
  <p:tag name="KSO_WM_UNIT_ID" val="custom20229149_8*l_h_i*1_2_2"/>
  <p:tag name="KSO_WM_TEMPLATE_CATEGORY" val="custom"/>
  <p:tag name="KSO_WM_TEMPLATE_INDEX" val="20229149"/>
  <p:tag name="KSO_WM_UNIT_LAYERLEVEL" val="1_1_1"/>
  <p:tag name="KSO_WM_TAG_VERSION" val="1.0"/>
  <p:tag name="KSO_WM_BEAUTIFY_FLAG" val="#wm#"/>
  <p:tag name="KSO_WM_UNIT_TEXT_FILL_FORE_SCHEMECOLOR_INDEX" val="5"/>
  <p:tag name="KSO_WM_UNIT_USESOURCEFORMAT_APPLY" val="1"/>
  <p:tag name="KSO_WM_DIAGRAM_VIRTUALLY_FRAME" val="{&quot;height&quot;:245.95,&quot;left&quot;:94.55,&quot;top&quot;:278,&quot;width&quot;:756.3}"/>
</p:tagLst>
</file>

<file path=ppt/tags/tag236.xml><?xml version="1.0" encoding="utf-8"?>
<p:tagLst xmlns:p="http://schemas.openxmlformats.org/presentationml/2006/main">
  <p:tag name="KSO_WM_UNIT_ISCONTENTSTITLE" val="0"/>
  <p:tag name="KSO_WM_UNIT_ISNUMDGMTITLE" val="0"/>
  <p:tag name="KSO_WM_UNIT_PRESET_TEXT" val="单击添加小标题"/>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9149_8*l_h_a*1_2_1"/>
  <p:tag name="KSO_WM_TEMPLATE_CATEGORY" val="custom"/>
  <p:tag name="KSO_WM_TEMPLATE_INDEX" val="20229149"/>
  <p:tag name="KSO_WM_UNIT_LAYERLEVEL" val="1_1_1"/>
  <p:tag name="KSO_WM_TAG_VERSION" val="1.0"/>
  <p:tag name="KSO_WM_BEAUTIFY_FLAG" val="#wm#"/>
  <p:tag name="KSO_WM_UNIT_TEXT_FILL_FORE_SCHEMECOLOR_INDEX" val="5"/>
  <p:tag name="KSO_WM_UNIT_TEXT_FILL_TYPE" val="1"/>
  <p:tag name="KSO_WM_UNIT_USESOURCEFORMAT_APPLY" val="1"/>
  <p:tag name="KSO_WM_DIAGRAM_VIRTUALLY_FRAME" val="{&quot;height&quot;:245.95,&quot;left&quot;:94.55,&quot;top&quot;:278,&quot;width&quot;:756.3}"/>
</p:tagLst>
</file>

<file path=ppt/tags/tag237.xml><?xml version="1.0" encoding="utf-8"?>
<p:tagLst xmlns:p="http://schemas.openxmlformats.org/presentationml/2006/main">
  <p:tag name="KSO_WM_UNIT_SUBTYPE" val="a"/>
  <p:tag name="KSO_WM_UNIT_PRESET_TEXT" val="点击此处添加正文，文字是您思想的提炼。"/>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9149_8*l_h_f*1_2_1"/>
  <p:tag name="KSO_WM_TEMPLATE_CATEGORY" val="custom"/>
  <p:tag name="KSO_WM_TEMPLATE_INDEX" val="20229149"/>
  <p:tag name="KSO_WM_UNIT_LAYERLEVEL" val="1_1_1"/>
  <p:tag name="KSO_WM_TAG_VERSION" val="1.0"/>
  <p:tag name="KSO_WM_BEAUTIFY_FLAG" val="#wm#"/>
  <p:tag name="KSO_WM_UNIT_TEXT_FILL_FORE_SCHEMECOLOR_INDEX" val="13"/>
  <p:tag name="KSO_WM_UNIT_TEXT_FILL_TYPE" val="1"/>
  <p:tag name="KSO_WM_UNIT_USESOURCEFORMAT_APPLY" val="1"/>
  <p:tag name="KSO_WM_DIAGRAM_VIRTUALLY_FRAME" val="{&quot;height&quot;:245.95,&quot;left&quot;:94.55,&quot;top&quot;:278,&quot;width&quot;:756.3}"/>
</p:tagLst>
</file>

<file path=ppt/tags/tag238.xml><?xml version="1.0" encoding="utf-8"?>
<p:tagLst xmlns:p="http://schemas.openxmlformats.org/presentationml/2006/main">
  <p:tag name="KSO_WM_BEAUTIFY_FLAG" val="#wm#"/>
  <p:tag name="KSO_WM_TEMPLATE_CATEGORY" val="custom"/>
  <p:tag name="KSO_WM_TEMPLATE_INDEX" val="20229149"/>
  <p:tag name="ISLIDE.DIAGRAM" val="#785465;"/>
  <p:tag name="KSO_WM_SLIDE_ID" val="custom20229149_8"/>
  <p:tag name="KSO_WM_TEMPLATE_SUBCATEGORY" val="0"/>
  <p:tag name="KSO_WM_TEMPLATE_MASTER_TYPE" val="1"/>
  <p:tag name="KSO_WM_TEMPLATE_COLOR_TYPE" val="0"/>
  <p:tag name="KSO_WM_SLIDE_ITEM_CNT" val="3"/>
  <p:tag name="KSO_WM_SLIDE_INDEX" val="8"/>
  <p:tag name="KSO_WM_TAG_VERSION" val="1.0"/>
  <p:tag name="KSO_WM_SLIDE_TYPE" val="text"/>
  <p:tag name="KSO_WM_SLIDE_SUBTYPE" val="diag"/>
  <p:tag name="KSO_WM_SLIDE_SIZE" val="741.64*205.5"/>
  <p:tag name="KSO_WM_SLIDE_POSITION" val="109.18*278"/>
  <p:tag name="KSO_WM_DIAGRAM_GROUP_CODE" val="l1-2"/>
  <p:tag name="KSO_WM_SLIDE_DIAGTYPE" val="l"/>
  <p:tag name="KSO_WM_SLIDE_LAYOUT" val="a_f_l"/>
  <p:tag name="KSO_WM_SLIDE_LAYOUT_CNT" val="1_1_1"/>
</p:tagLst>
</file>

<file path=ppt/tags/tag239.xml><?xml version="1.0" encoding="utf-8"?>
<p:tagLst xmlns:p="http://schemas.openxmlformats.org/presentationml/2006/main">
  <p:tag name="KSO_WM_UNIT_ISCONTENTSTITLE" val="0"/>
  <p:tag name="KSO_WM_UNIT_ISNUMDGMTITLE" val="0"/>
  <p:tag name="KSO_WM_UNIT_PRESET_TEXT" val="单击添加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29149_6*a*1"/>
  <p:tag name="KSO_WM_TEMPLATE_CATEGORY" val="custom"/>
  <p:tag name="KSO_WM_TEMPLATE_INDEX" val="20229149"/>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ISCONTENTSTITLE" val="0"/>
  <p:tag name="KSO_WM_UNIT_ISNUMDGMTITLE" val="0"/>
  <p:tag name="KSO_WM_UNIT_PRESET_TEXT" val="点击此处添加正文，文字是您思想的提炼，为了演示发布的良好效果，请言简意赅的阐述您的观点。"/>
  <p:tag name="KSO_WM_UNIT_NOCLEAR" val="0"/>
  <p:tag name="KSO_WM_UNIT_VALUE" val="81"/>
  <p:tag name="KSO_WM_UNIT_HIGHLIGHT" val="0"/>
  <p:tag name="KSO_WM_UNIT_COMPATIBLE" val="0"/>
  <p:tag name="KSO_WM_UNIT_DIAGRAM_ISNUMVISUAL" val="0"/>
  <p:tag name="KSO_WM_UNIT_DIAGRAM_ISREFERUNIT" val="0"/>
  <p:tag name="KSO_WM_UNIT_TYPE" val="b"/>
  <p:tag name="KSO_WM_UNIT_INDEX" val="1"/>
  <p:tag name="KSO_WM_UNIT_ID" val="custom20229149_6*b*1"/>
  <p:tag name="KSO_WM_TEMPLATE_CATEGORY" val="custom"/>
  <p:tag name="KSO_WM_TEMPLATE_INDEX" val="20229149"/>
  <p:tag name="KSO_WM_UNIT_LAYERLEVEL" val="1"/>
  <p:tag name="KSO_WM_TAG_VERSION" val="1.0"/>
  <p:tag name="KSO_WM_BEAUTIFY_FLAG" val="#wm#"/>
</p:tagLst>
</file>

<file path=ppt/tags/tag241.xml><?xml version="1.0" encoding="utf-8"?>
<p:tagLst xmlns:p="http://schemas.openxmlformats.org/presentationml/2006/main">
  <p:tag name="KSO_WM_UNIT_ISCONTENTSTITLE" val="0"/>
  <p:tag name="KSO_WM_UNIT_ISNUMDGMTITLE" val="0"/>
  <p:tag name="KSO_WM_UNIT_PRESET_TEXT" val="Annual Work Summary Report"/>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2"/>
  <p:tag name="KSO_WM_UNIT_ID" val="custom20229149_6*b*2"/>
  <p:tag name="KSO_WM_TEMPLATE_CATEGORY" val="custom"/>
  <p:tag name="KSO_WM_TEMPLATE_INDEX" val="20229149"/>
  <p:tag name="KSO_WM_UNIT_LAYERLEVEL" val="1"/>
  <p:tag name="KSO_WM_TAG_VERSION" val="1.0"/>
  <p:tag name="KSO_WM_BEAUTIFY_FLAG" val="#wm#"/>
</p:tagLst>
</file>

<file path=ppt/tags/tag242.xml><?xml version="1.0" encoding="utf-8"?>
<p:tagLst xmlns:p="http://schemas.openxmlformats.org/presentationml/2006/main">
  <p:tag name="KSO_WM_UNIT_PRESET_TEXT" val="#O1"/>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29149_6*e*1"/>
  <p:tag name="KSO_WM_TEMPLATE_CATEGORY" val="custom"/>
  <p:tag name="KSO_WM_TEMPLATE_INDEX" val="20229149"/>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29149_6*i*1"/>
  <p:tag name="KSO_WM_TEMPLATE_CATEGORY" val="custom"/>
  <p:tag name="KSO_WM_TEMPLATE_INDEX" val="20229149"/>
  <p:tag name="KSO_WM_UNIT_LAYERLEVEL" val="1"/>
  <p:tag name="KSO_WM_TAG_VERSION" val="1.0"/>
  <p:tag name="KSO_WM_BEAUTIFY_FLAG" val="#wm#"/>
</p:tagLst>
</file>

<file path=ppt/tags/tag244.xml><?xml version="1.0" encoding="utf-8"?>
<p:tagLst xmlns:p="http://schemas.openxmlformats.org/presentationml/2006/main">
  <p:tag name="KSO_WM_SLIDE_ID" val="custom20229149_6"/>
  <p:tag name="KSO_WM_TEMPLATE_SUBCATEGORY" val="0"/>
  <p:tag name="KSO_WM_TEMPLATE_MASTER_TYPE" val="1"/>
  <p:tag name="KSO_WM_TEMPLATE_COLOR_TYPE" val="0"/>
  <p:tag name="KSO_WM_SLIDE_ITEM_CNT" val="0"/>
  <p:tag name="KSO_WM_SLIDE_INDEX" val="6"/>
  <p:tag name="KSO_WM_TAG_VERSION" val="1.0"/>
  <p:tag name="KSO_WM_BEAUTIFY_FLAG" val="#wm#"/>
  <p:tag name="KSO_WM_TEMPLATE_CATEGORY" val="custom"/>
  <p:tag name="KSO_WM_TEMPLATE_INDEX" val="20229149"/>
  <p:tag name="KSO_WM_SLIDE_TYPE" val="sectionTitle"/>
  <p:tag name="KSO_WM_SLIDE_SUBTYPE" val="pureTxt"/>
  <p:tag name="KSO_WM_SLIDE_LAYOUT" val="a_b_e"/>
  <p:tag name="KSO_WM_SLIDE_LAYOUT_CNT" val="1_2_1"/>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29149_8*i*1"/>
  <p:tag name="KSO_WM_TEMPLATE_CATEGORY" val="custom"/>
  <p:tag name="KSO_WM_TEMPLATE_INDEX" val="20229149"/>
  <p:tag name="KSO_WM_UNIT_LAYERLEVEL" val="1"/>
  <p:tag name="KSO_WM_TAG_VERSION" val="1.0"/>
  <p:tag name="KSO_WM_BEAUTIFY_FLAG" val="#wm#"/>
  <p:tag name="KSO_WM_UNIT_FILL_FORE_SCHEMECOLOR_INDEX" val="5"/>
  <p:tag name="KSO_WM_UNIT_SHADOW_SCHEMECOLOR_INDEX" val="14"/>
  <p:tag name="KSO_WM_UNIT_TEXT_FILL_FORE_SCHEMECOLOR_INDEX" val="2"/>
  <p:tag name="KSO_WM_UNIT_TEXT_FILL_TYPE" val="1"/>
  <p:tag name="KSO_WM_UNIT_USESOURCEFORMAT_APPLY" val="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29149_8*i*2"/>
  <p:tag name="KSO_WM_TEMPLATE_CATEGORY" val="custom"/>
  <p:tag name="KSO_WM_TEMPLATE_INDEX" val="20229149"/>
  <p:tag name="KSO_WM_UNIT_LAYERLEVEL" val="1"/>
  <p:tag name="KSO_WM_TAG_VERSION" val="1.0"/>
  <p:tag name="KSO_WM_BEAUTIFY_FLAG" val="#wm#"/>
  <p:tag name="KSO_WM_UNIT_FILL_FORE_SCHEMECOLOR_INDEX" val="14"/>
  <p:tag name="KSO_WM_UNIT_SHADOW_SCHEMECOLOR_INDEX" val="5"/>
  <p:tag name="KSO_WM_UNIT_TEXT_FILL_FORE_SCHEMECOLOR_INDEX" val="2"/>
  <p:tag name="KSO_WM_UNIT_TEXT_FILL_TYPE" val="1"/>
  <p:tag name="KSO_WM_UNIT_USESOURCEFORMAT_APPLY" val="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29149_8*i*3"/>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29149_8*i*4"/>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29149_8*i*5"/>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UNIT_ISCONTENTSTITLE" val="0"/>
  <p:tag name="KSO_WM_UNIT_ISNUMDGMTITLE" val="0"/>
  <p:tag name="KSO_WM_UNIT_PRESET_TEXT" val="单击此处添加内容标题"/>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29149_8*a*1"/>
  <p:tag name="KSO_WM_TEMPLATE_CATEGORY" val="custom"/>
  <p:tag name="KSO_WM_TEMPLATE_INDEX" val="20229149"/>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251.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62"/>
  <p:tag name="KSO_WM_UNIT_HIGHLIGHT" val="0"/>
  <p:tag name="KSO_WM_UNIT_COMPATIBLE" val="0"/>
  <p:tag name="KSO_WM_UNIT_DIAGRAM_ISNUMVISUAL" val="0"/>
  <p:tag name="KSO_WM_UNIT_DIAGRAM_ISREFERUNIT" val="0"/>
  <p:tag name="KSO_WM_DIAGRAM_GROUP_CODE" val="l1-2"/>
  <p:tag name="KSO_WM_UNIT_TYPE" val="f"/>
  <p:tag name="KSO_WM_UNIT_INDEX" val="1"/>
  <p:tag name="KSO_WM_UNIT_ID" val="custom20229149_8*f*1"/>
  <p:tag name="KSO_WM_TEMPLATE_CATEGORY" val="custom"/>
  <p:tag name="KSO_WM_TEMPLATE_INDEX" val="20229149"/>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252.xml><?xml version="1.0" encoding="utf-8"?>
<p:tagLst xmlns:p="http://schemas.openxmlformats.org/presentationml/2006/main">
  <p:tag name="KSO_WM_BEAUTIFY_FLAG" val="#wm#"/>
  <p:tag name="KSO_WM_TEMPLATE_CATEGORY" val="custom"/>
  <p:tag name="KSO_WM_TEMPLATE_INDEX" val="20229149"/>
  <p:tag name="ISLIDE.DIAGRAM" val="#785465;"/>
  <p:tag name="KSO_WM_SLIDE_ID" val="custom20229149_8"/>
  <p:tag name="KSO_WM_TEMPLATE_SUBCATEGORY" val="0"/>
  <p:tag name="KSO_WM_TEMPLATE_MASTER_TYPE" val="1"/>
  <p:tag name="KSO_WM_TEMPLATE_COLOR_TYPE" val="0"/>
  <p:tag name="KSO_WM_SLIDE_ITEM_CNT" val="3"/>
  <p:tag name="KSO_WM_SLIDE_INDEX" val="8"/>
  <p:tag name="KSO_WM_TAG_VERSION" val="1.0"/>
  <p:tag name="KSO_WM_SLIDE_TYPE" val="text"/>
  <p:tag name="KSO_WM_SLIDE_SUBTYPE" val="diag"/>
  <p:tag name="KSO_WM_SLIDE_SIZE" val="741.64*205.5"/>
  <p:tag name="KSO_WM_SLIDE_POSITION" val="109.18*278"/>
  <p:tag name="KSO_WM_DIAGRAM_GROUP_CODE" val="l1-2"/>
  <p:tag name="KSO_WM_SLIDE_DIAGTYPE" val="l"/>
  <p:tag name="KSO_WM_SLIDE_LAYOUT" val="a_f_l"/>
  <p:tag name="KSO_WM_SLIDE_LAYOUT_CNT" val="1_1_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29149_8*i*1"/>
  <p:tag name="KSO_WM_TEMPLATE_CATEGORY" val="custom"/>
  <p:tag name="KSO_WM_TEMPLATE_INDEX" val="20229149"/>
  <p:tag name="KSO_WM_UNIT_LAYERLEVEL" val="1"/>
  <p:tag name="KSO_WM_TAG_VERSION" val="1.0"/>
  <p:tag name="KSO_WM_BEAUTIFY_FLAG" val="#wm#"/>
  <p:tag name="KSO_WM_UNIT_FILL_FORE_SCHEMECOLOR_INDEX" val="5"/>
  <p:tag name="KSO_WM_UNIT_SHADOW_SCHEMECOLOR_INDEX" val="14"/>
  <p:tag name="KSO_WM_UNIT_TEXT_FILL_FORE_SCHEMECOLOR_INDEX" val="2"/>
  <p:tag name="KSO_WM_UNIT_TEXT_FILL_TYPE" val="1"/>
  <p:tag name="KSO_WM_UNIT_USESOURCEFORMAT_APPLY" val="1"/>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29149_8*i*2"/>
  <p:tag name="KSO_WM_TEMPLATE_CATEGORY" val="custom"/>
  <p:tag name="KSO_WM_TEMPLATE_INDEX" val="20229149"/>
  <p:tag name="KSO_WM_UNIT_LAYERLEVEL" val="1"/>
  <p:tag name="KSO_WM_TAG_VERSION" val="1.0"/>
  <p:tag name="KSO_WM_BEAUTIFY_FLAG" val="#wm#"/>
  <p:tag name="KSO_WM_UNIT_FILL_FORE_SCHEMECOLOR_INDEX" val="14"/>
  <p:tag name="KSO_WM_UNIT_SHADOW_SCHEMECOLOR_INDEX" val="5"/>
  <p:tag name="KSO_WM_UNIT_TEXT_FILL_FORE_SCHEMECOLOR_INDEX" val="2"/>
  <p:tag name="KSO_WM_UNIT_TEXT_FILL_TYPE" val="1"/>
  <p:tag name="KSO_WM_UNIT_USESOURCEFORMAT_APPLY" val="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29149_8*i*3"/>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29149_8*i*4"/>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29149_8*i*5"/>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USESOURCEFORMAT_APPLY" val="1"/>
</p:tagLst>
</file>

<file path=ppt/tags/tag258.xml><?xml version="1.0" encoding="utf-8"?>
<p:tagLst xmlns:p="http://schemas.openxmlformats.org/presentationml/2006/main">
  <p:tag name="KSO_WM_UNIT_ISCONTENTSTITLE" val="0"/>
  <p:tag name="KSO_WM_UNIT_ISNUMDGMTITLE" val="0"/>
  <p:tag name="KSO_WM_UNIT_PRESET_TEXT" val="单击此处添加内容标题"/>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29149_8*a*1"/>
  <p:tag name="KSO_WM_TEMPLATE_CATEGORY" val="custom"/>
  <p:tag name="KSO_WM_TEMPLATE_INDEX" val="20229149"/>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259.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62"/>
  <p:tag name="KSO_WM_UNIT_HIGHLIGHT" val="0"/>
  <p:tag name="KSO_WM_UNIT_COMPATIBLE" val="0"/>
  <p:tag name="KSO_WM_UNIT_DIAGRAM_ISNUMVISUAL" val="0"/>
  <p:tag name="KSO_WM_UNIT_DIAGRAM_ISREFERUNIT" val="0"/>
  <p:tag name="KSO_WM_DIAGRAM_GROUP_CODE" val="l1-2"/>
  <p:tag name="KSO_WM_UNIT_TYPE" val="f"/>
  <p:tag name="KSO_WM_UNIT_INDEX" val="1"/>
  <p:tag name="KSO_WM_UNIT_ID" val="custom20229149_8*f*1"/>
  <p:tag name="KSO_WM_TEMPLATE_CATEGORY" val="custom"/>
  <p:tag name="KSO_WM_TEMPLATE_INDEX" val="20229149"/>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BEAUTIFY_FLAG" val="#wm#"/>
  <p:tag name="KSO_WM_TEMPLATE_CATEGORY" val="custom"/>
  <p:tag name="KSO_WM_TEMPLATE_INDEX" val="20229149"/>
  <p:tag name="ISLIDE.DIAGRAM" val="#785465;"/>
  <p:tag name="KSO_WM_SLIDE_ID" val="custom20229149_8"/>
  <p:tag name="KSO_WM_TEMPLATE_SUBCATEGORY" val="0"/>
  <p:tag name="KSO_WM_TEMPLATE_MASTER_TYPE" val="1"/>
  <p:tag name="KSO_WM_TEMPLATE_COLOR_TYPE" val="0"/>
  <p:tag name="KSO_WM_SLIDE_ITEM_CNT" val="3"/>
  <p:tag name="KSO_WM_SLIDE_INDEX" val="8"/>
  <p:tag name="KSO_WM_TAG_VERSION" val="1.0"/>
  <p:tag name="KSO_WM_SLIDE_TYPE" val="text"/>
  <p:tag name="KSO_WM_SLIDE_SUBTYPE" val="diag"/>
  <p:tag name="KSO_WM_SLIDE_SIZE" val="741.64*205.5"/>
  <p:tag name="KSO_WM_SLIDE_POSITION" val="109.18*278"/>
  <p:tag name="KSO_WM_DIAGRAM_GROUP_CODE" val="l1-2"/>
  <p:tag name="KSO_WM_SLIDE_DIAGTYPE" val="l"/>
  <p:tag name="KSO_WM_SLIDE_LAYOUT" val="a_f_l"/>
  <p:tag name="KSO_WM_SLIDE_LAYOUT_CNT" val="1_1_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29149_8*i*1"/>
  <p:tag name="KSO_WM_TEMPLATE_CATEGORY" val="custom"/>
  <p:tag name="KSO_WM_TEMPLATE_INDEX" val="20229149"/>
  <p:tag name="KSO_WM_UNIT_LAYERLEVEL" val="1"/>
  <p:tag name="KSO_WM_TAG_VERSION" val="1.0"/>
  <p:tag name="KSO_WM_BEAUTIFY_FLAG" val="#wm#"/>
  <p:tag name="KSO_WM_UNIT_FILL_FORE_SCHEMECOLOR_INDEX" val="5"/>
  <p:tag name="KSO_WM_UNIT_SHADOW_SCHEMECOLOR_INDEX" val="14"/>
  <p:tag name="KSO_WM_UNIT_TEXT_FILL_FORE_SCHEMECOLOR_INDEX" val="2"/>
  <p:tag name="KSO_WM_UNIT_TEXT_FILL_TYPE" val="1"/>
  <p:tag name="KSO_WM_UNIT_USESOURCEFORMAT_APPLY" val="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29149_8*i*2"/>
  <p:tag name="KSO_WM_TEMPLATE_CATEGORY" val="custom"/>
  <p:tag name="KSO_WM_TEMPLATE_INDEX" val="20229149"/>
  <p:tag name="KSO_WM_UNIT_LAYERLEVEL" val="1"/>
  <p:tag name="KSO_WM_TAG_VERSION" val="1.0"/>
  <p:tag name="KSO_WM_BEAUTIFY_FLAG" val="#wm#"/>
  <p:tag name="KSO_WM_UNIT_FILL_FORE_SCHEMECOLOR_INDEX" val="14"/>
  <p:tag name="KSO_WM_UNIT_SHADOW_SCHEMECOLOR_INDEX" val="5"/>
  <p:tag name="KSO_WM_UNIT_TEXT_FILL_FORE_SCHEMECOLOR_INDEX" val="2"/>
  <p:tag name="KSO_WM_UNIT_TEXT_FILL_TYPE" val="1"/>
  <p:tag name="KSO_WM_UNIT_USESOURCEFORMAT_APPLY"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29149_8*i*3"/>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29149_8*i*4"/>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29149_8*i*5"/>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USESOURCEFORMAT_APPLY" val="1"/>
</p:tagLst>
</file>

<file path=ppt/tags/tag266.xml><?xml version="1.0" encoding="utf-8"?>
<p:tagLst xmlns:p="http://schemas.openxmlformats.org/presentationml/2006/main">
  <p:tag name="KSO_WM_UNIT_ISCONTENTSTITLE" val="0"/>
  <p:tag name="KSO_WM_UNIT_ISNUMDGMTITLE" val="0"/>
  <p:tag name="KSO_WM_UNIT_PRESET_TEXT" val="单击此处添加内容标题"/>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29149_8*a*1"/>
  <p:tag name="KSO_WM_TEMPLATE_CATEGORY" val="custom"/>
  <p:tag name="KSO_WM_TEMPLATE_INDEX" val="20229149"/>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267.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62"/>
  <p:tag name="KSO_WM_UNIT_HIGHLIGHT" val="0"/>
  <p:tag name="KSO_WM_UNIT_COMPATIBLE" val="0"/>
  <p:tag name="KSO_WM_UNIT_DIAGRAM_ISNUMVISUAL" val="0"/>
  <p:tag name="KSO_WM_UNIT_DIAGRAM_ISREFERUNIT" val="0"/>
  <p:tag name="KSO_WM_DIAGRAM_GROUP_CODE" val="l1-2"/>
  <p:tag name="KSO_WM_UNIT_TYPE" val="f"/>
  <p:tag name="KSO_WM_UNIT_INDEX" val="1"/>
  <p:tag name="KSO_WM_UNIT_ID" val="custom20229149_8*f*1"/>
  <p:tag name="KSO_WM_TEMPLATE_CATEGORY" val="custom"/>
  <p:tag name="KSO_WM_TEMPLATE_INDEX" val="20229149"/>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268.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62"/>
  <p:tag name="KSO_WM_UNIT_HIGHLIGHT" val="0"/>
  <p:tag name="KSO_WM_UNIT_COMPATIBLE" val="0"/>
  <p:tag name="KSO_WM_UNIT_DIAGRAM_ISNUMVISUAL" val="0"/>
  <p:tag name="KSO_WM_UNIT_DIAGRAM_ISREFERUNIT" val="0"/>
  <p:tag name="KSO_WM_DIAGRAM_GROUP_CODE" val="l1-2"/>
  <p:tag name="KSO_WM_UNIT_TYPE" val="f"/>
  <p:tag name="KSO_WM_UNIT_INDEX" val="1"/>
  <p:tag name="KSO_WM_UNIT_ID" val="custom20229149_8*f*1"/>
  <p:tag name="KSO_WM_TEMPLATE_CATEGORY" val="custom"/>
  <p:tag name="KSO_WM_TEMPLATE_INDEX" val="20229149"/>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269.xml><?xml version="1.0" encoding="utf-8"?>
<p:tagLst xmlns:p="http://schemas.openxmlformats.org/presentationml/2006/main">
  <p:tag name="KSO_WM_BEAUTIFY_FLAG" val="#wm#"/>
  <p:tag name="KSO_WM_TEMPLATE_CATEGORY" val="custom"/>
  <p:tag name="KSO_WM_TEMPLATE_INDEX" val="20229149"/>
  <p:tag name="ISLIDE.DIAGRAM" val="#785465;"/>
  <p:tag name="KSO_WM_SLIDE_ID" val="custom20229149_8"/>
  <p:tag name="KSO_WM_TEMPLATE_SUBCATEGORY" val="0"/>
  <p:tag name="KSO_WM_TEMPLATE_MASTER_TYPE" val="1"/>
  <p:tag name="KSO_WM_TEMPLATE_COLOR_TYPE" val="0"/>
  <p:tag name="KSO_WM_SLIDE_ITEM_CNT" val="3"/>
  <p:tag name="KSO_WM_SLIDE_INDEX" val="8"/>
  <p:tag name="KSO_WM_TAG_VERSION" val="1.0"/>
  <p:tag name="KSO_WM_SLIDE_TYPE" val="text"/>
  <p:tag name="KSO_WM_SLIDE_SUBTYPE" val="diag"/>
  <p:tag name="KSO_WM_SLIDE_SIZE" val="741.64*205.5"/>
  <p:tag name="KSO_WM_SLIDE_POSITION" val="109.18*278"/>
  <p:tag name="KSO_WM_DIAGRAM_GROUP_CODE" val="l1-2"/>
  <p:tag name="KSO_WM_SLIDE_DIAGTYPE" val="l"/>
  <p:tag name="KSO_WM_SLIDE_LAYOUT" val="a_f_l"/>
  <p:tag name="KSO_WM_SLIDE_LAYOUT_CNT" val="1_1_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29149_2*i*1"/>
  <p:tag name="KSO_WM_TEMPLATE_CATEGORY" val="custom"/>
  <p:tag name="KSO_WM_TEMPLATE_INDEX" val="20229149"/>
  <p:tag name="KSO_WM_UNIT_LAYERLEVEL" val="1"/>
  <p:tag name="KSO_WM_TAG_VERSION" val="1.0"/>
  <p:tag name="KSO_WM_BEAUTIFY_FLAG" val="#wm#"/>
  <p:tag name="KSO_WM_UNIT_FILL_FORE_SCHEMECOLOR_INDEX" val="5"/>
  <p:tag name="KSO_WM_UNIT_TEXT_FILL_FORE_SCHEMECOLOR_INDEX" val="2"/>
  <p:tag name="KSO_WM_UNIT_TEXT_FILL_TYPE" val="1"/>
  <p:tag name="KSO_WM_UNIT_USESOURCEFORMAT_APPLY" val="1"/>
</p:tagLst>
</file>

<file path=ppt/tags/tag271.xml><?xml version="1.0" encoding="utf-8"?>
<p:tagLst xmlns:p="http://schemas.openxmlformats.org/presentationml/2006/main">
  <p:tag name="KSO_WM_UNIT_ISCONTENTSTITLE" val="1"/>
  <p:tag name="KSO_WM_UNIT_ISNUMDGMTITLE" val="0"/>
  <p:tag name="KSO_WM_UNIT_PRESET_TEXT" val="目 录"/>
  <p:tag name="KSO_WM_UNIT_NOCLEAR" val="1"/>
  <p:tag name="KSO_WM_UNIT_VALUE" val="5"/>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9149_2*a*1"/>
  <p:tag name="KSO_WM_TEMPLATE_CATEGORY" val="custom"/>
  <p:tag name="KSO_WM_TEMPLATE_INDEX" val="20229149"/>
  <p:tag name="KSO_WM_UNIT_LAYERLEVEL" val="1"/>
  <p:tag name="KSO_WM_TAG_VERSION" val="1.0"/>
  <p:tag name="KSO_WM_BEAUTIFY_FLAG" val="#wm#"/>
  <p:tag name="KSO_WM_UNIT_USESOURCEFORMAT_APPLY"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5"/>
  <p:tag name="KSO_WM_UNIT_ID" val="custom20229149_2*i*5"/>
  <p:tag name="KSO_WM_TEMPLATE_CATEGORY" val="custom"/>
  <p:tag name="KSO_WM_TEMPLATE_INDEX" val="20229149"/>
  <p:tag name="KSO_WM_UNIT_LAYERLEVEL" val="1"/>
  <p:tag name="KSO_WM_TAG_VERSION" val="1.0"/>
  <p:tag name="KSO_WM_BEAUTIFY_FLAG" val="#wm#"/>
  <p:tag name="KSO_WM_UNIT_USESOURCEFORMAT_APPLY" val="1"/>
</p:tagLst>
</file>

<file path=ppt/tags/tag273.xml><?xml version="1.0" encoding="utf-8"?>
<p:tagLst xmlns:p="http://schemas.openxmlformats.org/presentationml/2006/main">
  <p:tag name="KSO_WM_BEAUTIFY_FLAG" val="#wm#"/>
  <p:tag name="KSO_WM_TEMPLATE_CATEGORY" val="custom"/>
  <p:tag name="KSO_WM_TEMPLATE_INDEX" val="20229149"/>
  <p:tag name="KSO_WM_SLIDE_ID" val="custom20229149_2"/>
  <p:tag name="KSO_WM_TEMPLATE_SUBCATEGORY" val="0"/>
  <p:tag name="KSO_WM_TEMPLATE_MASTER_TYPE" val="1"/>
  <p:tag name="KSO_WM_TEMPLATE_COLOR_TYPE" val="0"/>
  <p:tag name="KSO_WM_SLIDE_ITEM_CNT" val="3"/>
  <p:tag name="KSO_WM_SLIDE_INDEX" val="2"/>
  <p:tag name="KSO_WM_TAG_VERSION" val="1.0"/>
  <p:tag name="KSO_WM_SLIDE_TYPE" val="contents"/>
  <p:tag name="KSO_WM_SLIDE_SUBTYPE" val="diag"/>
  <p:tag name="KSO_WM_DIAGRAM_GROUP_CODE" val="l1-1"/>
  <p:tag name="KSO_WM_SLIDE_DIAGTYPE" val="l"/>
  <p:tag name="KSO_WM_SLIDE_LAYOUT" val="a_l"/>
  <p:tag name="KSO_WM_SLIDE_LAYOUT_CNT" val="1_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29149_2*i*1"/>
  <p:tag name="KSO_WM_TEMPLATE_CATEGORY" val="custom"/>
  <p:tag name="KSO_WM_TEMPLATE_INDEX" val="20229149"/>
  <p:tag name="KSO_WM_UNIT_LAYERLEVEL" val="1"/>
  <p:tag name="KSO_WM_TAG_VERSION" val="1.0"/>
  <p:tag name="KSO_WM_BEAUTIFY_FLAG" val="#wm#"/>
  <p:tag name="KSO_WM_UNIT_FILL_FORE_SCHEMECOLOR_INDEX" val="5"/>
  <p:tag name="KSO_WM_UNIT_TEXT_FILL_FORE_SCHEMECOLOR_INDEX" val="2"/>
  <p:tag name="KSO_WM_UNIT_TEXT_FILL_TYPE" val="1"/>
  <p:tag name="KSO_WM_UNIT_USESOURCEFORMAT_APPLY" val="1"/>
</p:tagLst>
</file>

<file path=ppt/tags/tag275.xml><?xml version="1.0" encoding="utf-8"?>
<p:tagLst xmlns:p="http://schemas.openxmlformats.org/presentationml/2006/main">
  <p:tag name="KSO_WM_UNIT_ISCONTENTSTITLE" val="1"/>
  <p:tag name="KSO_WM_UNIT_ISNUMDGMTITLE" val="0"/>
  <p:tag name="KSO_WM_UNIT_PRESET_TEXT" val="目 录"/>
  <p:tag name="KSO_WM_UNIT_NOCLEAR" val="1"/>
  <p:tag name="KSO_WM_UNIT_VALUE" val="5"/>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9149_2*a*1"/>
  <p:tag name="KSO_WM_TEMPLATE_CATEGORY" val="custom"/>
  <p:tag name="KSO_WM_TEMPLATE_INDEX" val="20229149"/>
  <p:tag name="KSO_WM_UNIT_LAYERLEVEL" val="1"/>
  <p:tag name="KSO_WM_TAG_VERSION" val="1.0"/>
  <p:tag name="KSO_WM_BEAUTIFY_FLAG" val="#wm#"/>
  <p:tag name="KSO_WM_UNIT_USESOURCEFORMAT_APPLY"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5"/>
  <p:tag name="KSO_WM_UNIT_ID" val="custom20229149_2*i*5"/>
  <p:tag name="KSO_WM_TEMPLATE_CATEGORY" val="custom"/>
  <p:tag name="KSO_WM_TEMPLATE_INDEX" val="20229149"/>
  <p:tag name="KSO_WM_UNIT_LAYERLEVEL" val="1"/>
  <p:tag name="KSO_WM_TAG_VERSION" val="1.0"/>
  <p:tag name="KSO_WM_BEAUTIFY_FLAG" val="#wm#"/>
  <p:tag name="KSO_WM_UNIT_USESOURCEFORMAT_APPLY" val="1"/>
</p:tagLst>
</file>

<file path=ppt/tags/tag277.xml><?xml version="1.0" encoding="utf-8"?>
<p:tagLst xmlns:p="http://schemas.openxmlformats.org/presentationml/2006/main">
  <p:tag name="KSO_WM_BEAUTIFY_FLAG" val="#wm#"/>
  <p:tag name="KSO_WM_TEMPLATE_CATEGORY" val="custom"/>
  <p:tag name="KSO_WM_TEMPLATE_INDEX" val="20229149"/>
  <p:tag name="KSO_WM_SLIDE_ID" val="custom20229149_2"/>
  <p:tag name="KSO_WM_TEMPLATE_SUBCATEGORY" val="0"/>
  <p:tag name="KSO_WM_TEMPLATE_MASTER_TYPE" val="1"/>
  <p:tag name="KSO_WM_TEMPLATE_COLOR_TYPE" val="0"/>
  <p:tag name="KSO_WM_SLIDE_ITEM_CNT" val="3"/>
  <p:tag name="KSO_WM_SLIDE_INDEX" val="2"/>
  <p:tag name="KSO_WM_TAG_VERSION" val="1.0"/>
  <p:tag name="KSO_WM_SLIDE_TYPE" val="contents"/>
  <p:tag name="KSO_WM_SLIDE_SUBTYPE" val="diag"/>
  <p:tag name="KSO_WM_DIAGRAM_GROUP_CODE" val="l1-1"/>
  <p:tag name="KSO_WM_SLIDE_DIAGTYPE" val="l"/>
  <p:tag name="KSO_WM_SLIDE_LAYOUT" val="a_l"/>
  <p:tag name="KSO_WM_SLIDE_LAYOUT_CNT" val="1_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29149_8*i*1"/>
  <p:tag name="KSO_WM_TEMPLATE_CATEGORY" val="custom"/>
  <p:tag name="KSO_WM_TEMPLATE_INDEX" val="20229149"/>
  <p:tag name="KSO_WM_UNIT_LAYERLEVEL" val="1"/>
  <p:tag name="KSO_WM_TAG_VERSION" val="1.0"/>
  <p:tag name="KSO_WM_BEAUTIFY_FLAG" val="#wm#"/>
  <p:tag name="KSO_WM_UNIT_FILL_FORE_SCHEMECOLOR_INDEX" val="5"/>
  <p:tag name="KSO_WM_UNIT_SHADOW_SCHEMECOLOR_INDEX" val="14"/>
  <p:tag name="KSO_WM_UNIT_TEXT_FILL_FORE_SCHEMECOLOR_INDEX" val="2"/>
  <p:tag name="KSO_WM_UNIT_TEXT_FILL_TYPE" val="1"/>
  <p:tag name="KSO_WM_UNIT_USESOURCEFORMAT_APPLY" val="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29149_8*i*2"/>
  <p:tag name="KSO_WM_TEMPLATE_CATEGORY" val="custom"/>
  <p:tag name="KSO_WM_TEMPLATE_INDEX" val="20229149"/>
  <p:tag name="KSO_WM_UNIT_LAYERLEVEL" val="1"/>
  <p:tag name="KSO_WM_TAG_VERSION" val="1.0"/>
  <p:tag name="KSO_WM_BEAUTIFY_FLAG" val="#wm#"/>
  <p:tag name="KSO_WM_UNIT_FILL_FORE_SCHEMECOLOR_INDEX" val="14"/>
  <p:tag name="KSO_WM_UNIT_SHADOW_SCHEMECOLOR_INDEX" val="5"/>
  <p:tag name="KSO_WM_UNIT_TEXT_FILL_FORE_SCHEMECOLOR_INDEX" val="2"/>
  <p:tag name="KSO_WM_UNIT_TEX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29149_8*i*3"/>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29149_8*i*4"/>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29149_8*i*5"/>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USESOURCEFORMAT_APPLY" val="1"/>
</p:tagLst>
</file>

<file path=ppt/tags/tag283.xml><?xml version="1.0" encoding="utf-8"?>
<p:tagLst xmlns:p="http://schemas.openxmlformats.org/presentationml/2006/main">
  <p:tag name="KSO_WM_UNIT_ISCONTENTSTITLE" val="0"/>
  <p:tag name="KSO_WM_UNIT_ISNUMDGMTITLE" val="0"/>
  <p:tag name="KSO_WM_UNIT_PRESET_TEXT" val="单击此处添加内容标题"/>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29149_8*a*1"/>
  <p:tag name="KSO_WM_TEMPLATE_CATEGORY" val="custom"/>
  <p:tag name="KSO_WM_TEMPLATE_INDEX" val="20229149"/>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284.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62"/>
  <p:tag name="KSO_WM_UNIT_HIGHLIGHT" val="0"/>
  <p:tag name="KSO_WM_UNIT_COMPATIBLE" val="0"/>
  <p:tag name="KSO_WM_UNIT_DIAGRAM_ISNUMVISUAL" val="0"/>
  <p:tag name="KSO_WM_UNIT_DIAGRAM_ISREFERUNIT" val="0"/>
  <p:tag name="KSO_WM_DIAGRAM_GROUP_CODE" val="l1-2"/>
  <p:tag name="KSO_WM_UNIT_TYPE" val="f"/>
  <p:tag name="KSO_WM_UNIT_INDEX" val="1"/>
  <p:tag name="KSO_WM_UNIT_ID" val="custom20229149_8*f*1"/>
  <p:tag name="KSO_WM_TEMPLATE_CATEGORY" val="custom"/>
  <p:tag name="KSO_WM_TEMPLATE_INDEX" val="20229149"/>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285.xml><?xml version="1.0" encoding="utf-8"?>
<p:tagLst xmlns:p="http://schemas.openxmlformats.org/presentationml/2006/main">
  <p:tag name="KSO_WM_BEAUTIFY_FLAG" val="#wm#"/>
  <p:tag name="KSO_WM_TEMPLATE_CATEGORY" val="custom"/>
  <p:tag name="KSO_WM_TEMPLATE_INDEX" val="20229149"/>
  <p:tag name="ISLIDE.DIAGRAM" val="#785465;"/>
  <p:tag name="KSO_WM_SLIDE_ID" val="custom20229149_8"/>
  <p:tag name="KSO_WM_TEMPLATE_SUBCATEGORY" val="0"/>
  <p:tag name="KSO_WM_TEMPLATE_MASTER_TYPE" val="1"/>
  <p:tag name="KSO_WM_TEMPLATE_COLOR_TYPE" val="0"/>
  <p:tag name="KSO_WM_SLIDE_ITEM_CNT" val="3"/>
  <p:tag name="KSO_WM_SLIDE_INDEX" val="8"/>
  <p:tag name="KSO_WM_TAG_VERSION" val="1.0"/>
  <p:tag name="KSO_WM_SLIDE_TYPE" val="text"/>
  <p:tag name="KSO_WM_SLIDE_SUBTYPE" val="diag"/>
  <p:tag name="KSO_WM_SLIDE_SIZE" val="741.64*205.5"/>
  <p:tag name="KSO_WM_SLIDE_POSITION" val="109.18*278"/>
  <p:tag name="KSO_WM_DIAGRAM_GROUP_CODE" val="l1-2"/>
  <p:tag name="KSO_WM_SLIDE_DIAGTYPE" val="l"/>
  <p:tag name="KSO_WM_SLIDE_LAYOUT" val="a_f_l"/>
  <p:tag name="KSO_WM_SLIDE_LAYOUT_CNT" val="1_1_1"/>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29149_8*i*1"/>
  <p:tag name="KSO_WM_TEMPLATE_CATEGORY" val="custom"/>
  <p:tag name="KSO_WM_TEMPLATE_INDEX" val="20229149"/>
  <p:tag name="KSO_WM_UNIT_LAYERLEVEL" val="1"/>
  <p:tag name="KSO_WM_TAG_VERSION" val="1.0"/>
  <p:tag name="KSO_WM_BEAUTIFY_FLAG" val="#wm#"/>
  <p:tag name="KSO_WM_UNIT_FILL_FORE_SCHEMECOLOR_INDEX" val="5"/>
  <p:tag name="KSO_WM_UNIT_SHADOW_SCHEMECOLOR_INDEX" val="14"/>
  <p:tag name="KSO_WM_UNIT_TEXT_FILL_FORE_SCHEMECOLOR_INDEX" val="2"/>
  <p:tag name="KSO_WM_UNIT_TEXT_FILL_TYPE" val="1"/>
  <p:tag name="KSO_WM_UNIT_USESOURCEFORMAT_APPLY" val="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29149_8*i*2"/>
  <p:tag name="KSO_WM_TEMPLATE_CATEGORY" val="custom"/>
  <p:tag name="KSO_WM_TEMPLATE_INDEX" val="20229149"/>
  <p:tag name="KSO_WM_UNIT_LAYERLEVEL" val="1"/>
  <p:tag name="KSO_WM_TAG_VERSION" val="1.0"/>
  <p:tag name="KSO_WM_BEAUTIFY_FLAG" val="#wm#"/>
  <p:tag name="KSO_WM_UNIT_FILL_FORE_SCHEMECOLOR_INDEX" val="14"/>
  <p:tag name="KSO_WM_UNIT_SHADOW_SCHEMECOLOR_INDEX" val="5"/>
  <p:tag name="KSO_WM_UNIT_TEXT_FILL_FORE_SCHEMECOLOR_INDEX" val="2"/>
  <p:tag name="KSO_WM_UNIT_TEXT_FILL_TYPE" val="1"/>
  <p:tag name="KSO_WM_UNIT_USESOURCEFORMAT_APPLY"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29149_8*i*3"/>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29149_8*i*4"/>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29149_8*i*5"/>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USESOURCEFORMAT_APPLY" val="1"/>
</p:tagLst>
</file>

<file path=ppt/tags/tag291.xml><?xml version="1.0" encoding="utf-8"?>
<p:tagLst xmlns:p="http://schemas.openxmlformats.org/presentationml/2006/main">
  <p:tag name="KSO_WM_UNIT_ISCONTENTSTITLE" val="0"/>
  <p:tag name="KSO_WM_UNIT_ISNUMDGMTITLE" val="0"/>
  <p:tag name="KSO_WM_UNIT_PRESET_TEXT" val="单击此处添加内容标题"/>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29149_8*a*1"/>
  <p:tag name="KSO_WM_TEMPLATE_CATEGORY" val="custom"/>
  <p:tag name="KSO_WM_TEMPLATE_INDEX" val="20229149"/>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292.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62"/>
  <p:tag name="KSO_WM_UNIT_HIGHLIGHT" val="0"/>
  <p:tag name="KSO_WM_UNIT_COMPATIBLE" val="0"/>
  <p:tag name="KSO_WM_UNIT_DIAGRAM_ISNUMVISUAL" val="0"/>
  <p:tag name="KSO_WM_UNIT_DIAGRAM_ISREFERUNIT" val="0"/>
  <p:tag name="KSO_WM_DIAGRAM_GROUP_CODE" val="l1-2"/>
  <p:tag name="KSO_WM_UNIT_TYPE" val="f"/>
  <p:tag name="KSO_WM_UNIT_INDEX" val="1"/>
  <p:tag name="KSO_WM_UNIT_ID" val="custom20229149_8*f*1"/>
  <p:tag name="KSO_WM_TEMPLATE_CATEGORY" val="custom"/>
  <p:tag name="KSO_WM_TEMPLATE_INDEX" val="20229149"/>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293.xml><?xml version="1.0" encoding="utf-8"?>
<p:tagLst xmlns:p="http://schemas.openxmlformats.org/presentationml/2006/main">
  <p:tag name="KSO_WM_BEAUTIFY_FLAG" val="#wm#"/>
  <p:tag name="KSO_WM_TEMPLATE_CATEGORY" val="custom"/>
  <p:tag name="KSO_WM_TEMPLATE_INDEX" val="20229149"/>
  <p:tag name="ISLIDE.DIAGRAM" val="#785465;"/>
  <p:tag name="KSO_WM_SLIDE_ID" val="custom20229149_8"/>
  <p:tag name="KSO_WM_TEMPLATE_SUBCATEGORY" val="0"/>
  <p:tag name="KSO_WM_TEMPLATE_MASTER_TYPE" val="1"/>
  <p:tag name="KSO_WM_TEMPLATE_COLOR_TYPE" val="0"/>
  <p:tag name="KSO_WM_SLIDE_ITEM_CNT" val="3"/>
  <p:tag name="KSO_WM_SLIDE_INDEX" val="8"/>
  <p:tag name="KSO_WM_TAG_VERSION" val="1.0"/>
  <p:tag name="KSO_WM_SLIDE_TYPE" val="text"/>
  <p:tag name="KSO_WM_SLIDE_SUBTYPE" val="diag"/>
  <p:tag name="KSO_WM_SLIDE_SIZE" val="741.64*205.5"/>
  <p:tag name="KSO_WM_SLIDE_POSITION" val="109.18*278"/>
  <p:tag name="KSO_WM_DIAGRAM_GROUP_CODE" val="l1-2"/>
  <p:tag name="KSO_WM_SLIDE_DIAGTYPE" val="l"/>
  <p:tag name="KSO_WM_SLIDE_LAYOUT" val="a_f_l"/>
  <p:tag name="KSO_WM_SLIDE_LAYOUT_CNT" val="1_1_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29149_8*i*1"/>
  <p:tag name="KSO_WM_TEMPLATE_CATEGORY" val="custom"/>
  <p:tag name="KSO_WM_TEMPLATE_INDEX" val="20229149"/>
  <p:tag name="KSO_WM_UNIT_LAYERLEVEL" val="1"/>
  <p:tag name="KSO_WM_TAG_VERSION" val="1.0"/>
  <p:tag name="KSO_WM_BEAUTIFY_FLAG" val="#wm#"/>
  <p:tag name="KSO_WM_UNIT_FILL_FORE_SCHEMECOLOR_INDEX" val="5"/>
  <p:tag name="KSO_WM_UNIT_SHADOW_SCHEMECOLOR_INDEX" val="14"/>
  <p:tag name="KSO_WM_UNIT_TEXT_FILL_FORE_SCHEMECOLOR_INDEX" val="2"/>
  <p:tag name="KSO_WM_UNIT_TEXT_FILL_TYPE" val="1"/>
  <p:tag name="KSO_WM_UNIT_USESOURCEFORMAT_APPLY" val="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29149_8*i*2"/>
  <p:tag name="KSO_WM_TEMPLATE_CATEGORY" val="custom"/>
  <p:tag name="KSO_WM_TEMPLATE_INDEX" val="20229149"/>
  <p:tag name="KSO_WM_UNIT_LAYERLEVEL" val="1"/>
  <p:tag name="KSO_WM_TAG_VERSION" val="1.0"/>
  <p:tag name="KSO_WM_BEAUTIFY_FLAG" val="#wm#"/>
  <p:tag name="KSO_WM_UNIT_FILL_FORE_SCHEMECOLOR_INDEX" val="14"/>
  <p:tag name="KSO_WM_UNIT_SHADOW_SCHEMECOLOR_INDEX" val="5"/>
  <p:tag name="KSO_WM_UNIT_TEXT_FILL_FORE_SCHEMECOLOR_INDEX" val="2"/>
  <p:tag name="KSO_WM_UNIT_TEXT_FILL_TYPE" val="1"/>
  <p:tag name="KSO_WM_UNIT_USESOURCEFORMAT_APPLY"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29149_8*i*3"/>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29149_8*i*4"/>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29149_8*i*5"/>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USESOURCEFORMAT_APPLY" val="1"/>
</p:tagLst>
</file>

<file path=ppt/tags/tag299.xml><?xml version="1.0" encoding="utf-8"?>
<p:tagLst xmlns:p="http://schemas.openxmlformats.org/presentationml/2006/main">
  <p:tag name="KSO_WM_UNIT_ISCONTENTSTITLE" val="0"/>
  <p:tag name="KSO_WM_UNIT_ISNUMDGMTITLE" val="0"/>
  <p:tag name="KSO_WM_UNIT_PRESET_TEXT" val="单击此处添加内容标题"/>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29149_8*a*1"/>
  <p:tag name="KSO_WM_TEMPLATE_CATEGORY" val="custom"/>
  <p:tag name="KSO_WM_TEMPLATE_INDEX" val="20229149"/>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62"/>
  <p:tag name="KSO_WM_UNIT_HIGHLIGHT" val="0"/>
  <p:tag name="KSO_WM_UNIT_COMPATIBLE" val="0"/>
  <p:tag name="KSO_WM_UNIT_DIAGRAM_ISNUMVISUAL" val="0"/>
  <p:tag name="KSO_WM_UNIT_DIAGRAM_ISREFERUNIT" val="0"/>
  <p:tag name="KSO_WM_DIAGRAM_GROUP_CODE" val="l1-2"/>
  <p:tag name="KSO_WM_UNIT_TYPE" val="f"/>
  <p:tag name="KSO_WM_UNIT_INDEX" val="1"/>
  <p:tag name="KSO_WM_UNIT_ID" val="custom20229149_8*f*1"/>
  <p:tag name="KSO_WM_TEMPLATE_CATEGORY" val="custom"/>
  <p:tag name="KSO_WM_TEMPLATE_INDEX" val="20229149"/>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301.xml><?xml version="1.0" encoding="utf-8"?>
<p:tagLst xmlns:p="http://schemas.openxmlformats.org/presentationml/2006/main">
  <p:tag name="KSO_WM_BEAUTIFY_FLAG" val="#wm#"/>
  <p:tag name="KSO_WM_TEMPLATE_CATEGORY" val="custom"/>
  <p:tag name="KSO_WM_TEMPLATE_INDEX" val="20229149"/>
  <p:tag name="ISLIDE.DIAGRAM" val="#785465;"/>
  <p:tag name="KSO_WM_SLIDE_ID" val="custom20229149_8"/>
  <p:tag name="KSO_WM_TEMPLATE_SUBCATEGORY" val="0"/>
  <p:tag name="KSO_WM_TEMPLATE_MASTER_TYPE" val="1"/>
  <p:tag name="KSO_WM_TEMPLATE_COLOR_TYPE" val="0"/>
  <p:tag name="KSO_WM_SLIDE_ITEM_CNT" val="3"/>
  <p:tag name="KSO_WM_SLIDE_INDEX" val="8"/>
  <p:tag name="KSO_WM_TAG_VERSION" val="1.0"/>
  <p:tag name="KSO_WM_SLIDE_TYPE" val="text"/>
  <p:tag name="KSO_WM_SLIDE_SUBTYPE" val="diag"/>
  <p:tag name="KSO_WM_SLIDE_SIZE" val="741.64*205.5"/>
  <p:tag name="KSO_WM_SLIDE_POSITION" val="109.18*278"/>
  <p:tag name="KSO_WM_DIAGRAM_GROUP_CODE" val="l1-2"/>
  <p:tag name="KSO_WM_SLIDE_DIAGTYPE" val="l"/>
  <p:tag name="KSO_WM_SLIDE_LAYOUT" val="a_f_l"/>
  <p:tag name="KSO_WM_SLIDE_LAYOUT_CNT" val="1_1_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29149_8*i*1"/>
  <p:tag name="KSO_WM_TEMPLATE_CATEGORY" val="custom"/>
  <p:tag name="KSO_WM_TEMPLATE_INDEX" val="20229149"/>
  <p:tag name="KSO_WM_UNIT_LAYERLEVEL" val="1"/>
  <p:tag name="KSO_WM_TAG_VERSION" val="1.0"/>
  <p:tag name="KSO_WM_BEAUTIFY_FLAG" val="#wm#"/>
  <p:tag name="KSO_WM_UNIT_FILL_FORE_SCHEMECOLOR_INDEX" val="5"/>
  <p:tag name="KSO_WM_UNIT_SHADOW_SCHEMECOLOR_INDEX" val="14"/>
  <p:tag name="KSO_WM_UNIT_TEXT_FILL_FORE_SCHEMECOLOR_INDEX" val="2"/>
  <p:tag name="KSO_WM_UNIT_TEXT_FILL_TYPE" val="1"/>
  <p:tag name="KSO_WM_UNIT_USESOURCEFORMAT_APPLY" val="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29149_8*i*2"/>
  <p:tag name="KSO_WM_TEMPLATE_CATEGORY" val="custom"/>
  <p:tag name="KSO_WM_TEMPLATE_INDEX" val="20229149"/>
  <p:tag name="KSO_WM_UNIT_LAYERLEVEL" val="1"/>
  <p:tag name="KSO_WM_TAG_VERSION" val="1.0"/>
  <p:tag name="KSO_WM_BEAUTIFY_FLAG" val="#wm#"/>
  <p:tag name="KSO_WM_UNIT_FILL_FORE_SCHEMECOLOR_INDEX" val="14"/>
  <p:tag name="KSO_WM_UNIT_SHADOW_SCHEMECOLOR_INDEX" val="5"/>
  <p:tag name="KSO_WM_UNIT_TEXT_FILL_FORE_SCHEMECOLOR_INDEX" val="2"/>
  <p:tag name="KSO_WM_UNIT_TEXT_FILL_TYPE" val="1"/>
  <p:tag name="KSO_WM_UNIT_USESOURCEFORMAT_APPLY"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29149_8*i*3"/>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29149_8*i*4"/>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29149_8*i*5"/>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USESOURCEFORMAT_APPLY" val="1"/>
</p:tagLst>
</file>

<file path=ppt/tags/tag307.xml><?xml version="1.0" encoding="utf-8"?>
<p:tagLst xmlns:p="http://schemas.openxmlformats.org/presentationml/2006/main">
  <p:tag name="KSO_WM_UNIT_ISCONTENTSTITLE" val="0"/>
  <p:tag name="KSO_WM_UNIT_ISNUMDGMTITLE" val="0"/>
  <p:tag name="KSO_WM_UNIT_PRESET_TEXT" val="单击此处添加内容标题"/>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29149_8*a*1"/>
  <p:tag name="KSO_WM_TEMPLATE_CATEGORY" val="custom"/>
  <p:tag name="KSO_WM_TEMPLATE_INDEX" val="20229149"/>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308.xml><?xml version="1.0" encoding="utf-8"?>
<p:tagLst xmlns:p="http://schemas.openxmlformats.org/presentationml/2006/main">
  <p:tag name="KSO_WM_BEAUTIFY_FLAG" val="#wm#"/>
  <p:tag name="KSO_WM_TEMPLATE_CATEGORY" val="custom"/>
  <p:tag name="KSO_WM_TEMPLATE_INDEX" val="20229149"/>
  <p:tag name="ISLIDE.DIAGRAM" val="#785465;"/>
  <p:tag name="KSO_WM_SLIDE_ID" val="custom20229149_8"/>
  <p:tag name="KSO_WM_TEMPLATE_SUBCATEGORY" val="0"/>
  <p:tag name="KSO_WM_TEMPLATE_MASTER_TYPE" val="1"/>
  <p:tag name="KSO_WM_TEMPLATE_COLOR_TYPE" val="0"/>
  <p:tag name="KSO_WM_SLIDE_ITEM_CNT" val="3"/>
  <p:tag name="KSO_WM_SLIDE_INDEX" val="8"/>
  <p:tag name="KSO_WM_TAG_VERSION" val="1.0"/>
  <p:tag name="KSO_WM_SLIDE_TYPE" val="text"/>
  <p:tag name="KSO_WM_SLIDE_SUBTYPE" val="diag"/>
  <p:tag name="KSO_WM_SLIDE_SIZE" val="741.64*205.5"/>
  <p:tag name="KSO_WM_SLIDE_POSITION" val="109.18*278"/>
  <p:tag name="KSO_WM_DIAGRAM_GROUP_CODE" val="l1-2"/>
  <p:tag name="KSO_WM_SLIDE_DIAGTYPE" val="l"/>
  <p:tag name="KSO_WM_SLIDE_LAYOUT" val="a_f_l"/>
  <p:tag name="KSO_WM_SLIDE_LAYOUT_CNT" val="1_1_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29149_8*i*1"/>
  <p:tag name="KSO_WM_TEMPLATE_CATEGORY" val="custom"/>
  <p:tag name="KSO_WM_TEMPLATE_INDEX" val="20229149"/>
  <p:tag name="KSO_WM_UNIT_LAYERLEVEL" val="1"/>
  <p:tag name="KSO_WM_TAG_VERSION" val="1.0"/>
  <p:tag name="KSO_WM_BEAUTIFY_FLAG" val="#wm#"/>
  <p:tag name="KSO_WM_UNIT_FILL_FORE_SCHEMECOLOR_INDEX" val="5"/>
  <p:tag name="KSO_WM_UNIT_SHADOW_SCHEMECOLOR_INDEX" val="14"/>
  <p:tag name="KSO_WM_UNIT_TEXT_FILL_FORE_SCHEMECOLOR_INDEX" val="2"/>
  <p:tag name="KSO_WM_UNIT_TEXT_FILL_TYPE" val="1"/>
  <p:tag name="KSO_WM_UNIT_USESOURCEFORMAT_APPLY"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29149_8*i*2"/>
  <p:tag name="KSO_WM_TEMPLATE_CATEGORY" val="custom"/>
  <p:tag name="KSO_WM_TEMPLATE_INDEX" val="20229149"/>
  <p:tag name="KSO_WM_UNIT_LAYERLEVEL" val="1"/>
  <p:tag name="KSO_WM_TAG_VERSION" val="1.0"/>
  <p:tag name="KSO_WM_BEAUTIFY_FLAG" val="#wm#"/>
  <p:tag name="KSO_WM_UNIT_FILL_FORE_SCHEMECOLOR_INDEX" val="14"/>
  <p:tag name="KSO_WM_UNIT_SHADOW_SCHEMECOLOR_INDEX" val="5"/>
  <p:tag name="KSO_WM_UNIT_TEXT_FILL_FORE_SCHEMECOLOR_INDEX" val="2"/>
  <p:tag name="KSO_WM_UNIT_TEXT_FILL_TYPE" val="1"/>
  <p:tag name="KSO_WM_UNIT_USESOURCEFORMAT_APPLY"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29149_8*i*3"/>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29149_8*i*4"/>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29149_8*i*5"/>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USESOURCEFORMAT_APPLY" val="1"/>
</p:tagLst>
</file>

<file path=ppt/tags/tag314.xml><?xml version="1.0" encoding="utf-8"?>
<p:tagLst xmlns:p="http://schemas.openxmlformats.org/presentationml/2006/main">
  <p:tag name="KSO_WM_UNIT_ISCONTENTSTITLE" val="0"/>
  <p:tag name="KSO_WM_UNIT_ISNUMDGMTITLE" val="0"/>
  <p:tag name="KSO_WM_UNIT_PRESET_TEXT" val="单击此处添加内容标题"/>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29149_8*a*1"/>
  <p:tag name="KSO_WM_TEMPLATE_CATEGORY" val="custom"/>
  <p:tag name="KSO_WM_TEMPLATE_INDEX" val="20229149"/>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315.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62"/>
  <p:tag name="KSO_WM_UNIT_HIGHLIGHT" val="0"/>
  <p:tag name="KSO_WM_UNIT_COMPATIBLE" val="0"/>
  <p:tag name="KSO_WM_UNIT_DIAGRAM_ISNUMVISUAL" val="0"/>
  <p:tag name="KSO_WM_UNIT_DIAGRAM_ISREFERUNIT" val="0"/>
  <p:tag name="KSO_WM_DIAGRAM_GROUP_CODE" val="l1-2"/>
  <p:tag name="KSO_WM_UNIT_TYPE" val="f"/>
  <p:tag name="KSO_WM_UNIT_INDEX" val="1"/>
  <p:tag name="KSO_WM_UNIT_ID" val="custom20229149_8*f*1"/>
  <p:tag name="KSO_WM_TEMPLATE_CATEGORY" val="custom"/>
  <p:tag name="KSO_WM_TEMPLATE_INDEX" val="20229149"/>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316.xml><?xml version="1.0" encoding="utf-8"?>
<p:tagLst xmlns:p="http://schemas.openxmlformats.org/presentationml/2006/main">
  <p:tag name="KSO_WM_BEAUTIFY_FLAG" val="#wm#"/>
  <p:tag name="KSO_WM_TEMPLATE_CATEGORY" val="custom"/>
  <p:tag name="KSO_WM_TEMPLATE_INDEX" val="20229149"/>
  <p:tag name="ISLIDE.DIAGRAM" val="#785465;"/>
  <p:tag name="KSO_WM_SLIDE_ID" val="custom20229149_8"/>
  <p:tag name="KSO_WM_TEMPLATE_SUBCATEGORY" val="0"/>
  <p:tag name="KSO_WM_TEMPLATE_MASTER_TYPE" val="1"/>
  <p:tag name="KSO_WM_TEMPLATE_COLOR_TYPE" val="0"/>
  <p:tag name="KSO_WM_SLIDE_ITEM_CNT" val="3"/>
  <p:tag name="KSO_WM_SLIDE_INDEX" val="8"/>
  <p:tag name="KSO_WM_TAG_VERSION" val="1.0"/>
  <p:tag name="KSO_WM_SLIDE_TYPE" val="text"/>
  <p:tag name="KSO_WM_SLIDE_SUBTYPE" val="diag"/>
  <p:tag name="KSO_WM_SLIDE_SIZE" val="741.64*205.5"/>
  <p:tag name="KSO_WM_SLIDE_POSITION" val="109.18*278"/>
  <p:tag name="KSO_WM_DIAGRAM_GROUP_CODE" val="l1-2"/>
  <p:tag name="KSO_WM_SLIDE_DIAGTYPE" val="l"/>
  <p:tag name="KSO_WM_SLIDE_LAYOUT" val="a_f_l"/>
  <p:tag name="KSO_WM_SLIDE_LAYOUT_CNT" val="1_1_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29149_8*i*1"/>
  <p:tag name="KSO_WM_TEMPLATE_CATEGORY" val="custom"/>
  <p:tag name="KSO_WM_TEMPLATE_INDEX" val="20229149"/>
  <p:tag name="KSO_WM_UNIT_LAYERLEVEL" val="1"/>
  <p:tag name="KSO_WM_TAG_VERSION" val="1.0"/>
  <p:tag name="KSO_WM_BEAUTIFY_FLAG" val="#wm#"/>
  <p:tag name="KSO_WM_UNIT_FILL_FORE_SCHEMECOLOR_INDEX" val="5"/>
  <p:tag name="KSO_WM_UNIT_SHADOW_SCHEMECOLOR_INDEX" val="14"/>
  <p:tag name="KSO_WM_UNIT_TEXT_FILL_FORE_SCHEMECOLOR_INDEX" val="2"/>
  <p:tag name="KSO_WM_UNIT_TEXT_FILL_TYPE" val="1"/>
  <p:tag name="KSO_WM_UNIT_USESOURCEFORMAT_APPLY" val="1"/>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29149_8*i*2"/>
  <p:tag name="KSO_WM_TEMPLATE_CATEGORY" val="custom"/>
  <p:tag name="KSO_WM_TEMPLATE_INDEX" val="20229149"/>
  <p:tag name="KSO_WM_UNIT_LAYERLEVEL" val="1"/>
  <p:tag name="KSO_WM_TAG_VERSION" val="1.0"/>
  <p:tag name="KSO_WM_BEAUTIFY_FLAG" val="#wm#"/>
  <p:tag name="KSO_WM_UNIT_FILL_FORE_SCHEMECOLOR_INDEX" val="14"/>
  <p:tag name="KSO_WM_UNIT_SHADOW_SCHEMECOLOR_INDEX" val="5"/>
  <p:tag name="KSO_WM_UNIT_TEXT_FILL_FORE_SCHEMECOLOR_INDEX" val="2"/>
  <p:tag name="KSO_WM_UNIT_TEXT_FILL_TYPE" val="1"/>
  <p:tag name="KSO_WM_UNIT_USESOURCEFORMAT_APPLY" val="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29149_8*i*3"/>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29149_8*i*4"/>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29149_8*i*5"/>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USESOURCEFORMAT_APPLY" val="1"/>
</p:tagLst>
</file>

<file path=ppt/tags/tag322.xml><?xml version="1.0" encoding="utf-8"?>
<p:tagLst xmlns:p="http://schemas.openxmlformats.org/presentationml/2006/main">
  <p:tag name="KSO_WM_UNIT_ISCONTENTSTITLE" val="0"/>
  <p:tag name="KSO_WM_UNIT_ISNUMDGMTITLE" val="0"/>
  <p:tag name="KSO_WM_UNIT_PRESET_TEXT" val="单击此处添加内容标题"/>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29149_8*a*1"/>
  <p:tag name="KSO_WM_TEMPLATE_CATEGORY" val="custom"/>
  <p:tag name="KSO_WM_TEMPLATE_INDEX" val="20229149"/>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323.xml><?xml version="1.0" encoding="utf-8"?>
<p:tagLst xmlns:p="http://schemas.openxmlformats.org/presentationml/2006/main">
  <p:tag name="KSO_WM_BEAUTIFY_FLAG" val="#wm#"/>
  <p:tag name="KSO_WM_TEMPLATE_CATEGORY" val="custom"/>
  <p:tag name="KSO_WM_TEMPLATE_INDEX" val="20229149"/>
  <p:tag name="ISLIDE.DIAGRAM" val="#785465;"/>
  <p:tag name="KSO_WM_SLIDE_ID" val="custom20229149_8"/>
  <p:tag name="KSO_WM_TEMPLATE_SUBCATEGORY" val="0"/>
  <p:tag name="KSO_WM_TEMPLATE_MASTER_TYPE" val="1"/>
  <p:tag name="KSO_WM_TEMPLATE_COLOR_TYPE" val="0"/>
  <p:tag name="KSO_WM_SLIDE_ITEM_CNT" val="3"/>
  <p:tag name="KSO_WM_SLIDE_INDEX" val="8"/>
  <p:tag name="KSO_WM_TAG_VERSION" val="1.0"/>
  <p:tag name="KSO_WM_SLIDE_TYPE" val="text"/>
  <p:tag name="KSO_WM_SLIDE_SUBTYPE" val="diag"/>
  <p:tag name="KSO_WM_SLIDE_SIZE" val="741.64*205.5"/>
  <p:tag name="KSO_WM_SLIDE_POSITION" val="109.18*278"/>
  <p:tag name="KSO_WM_DIAGRAM_GROUP_CODE" val="l1-2"/>
  <p:tag name="KSO_WM_SLIDE_DIAGTYPE" val="l"/>
  <p:tag name="KSO_WM_SLIDE_LAYOUT" val="a_f_l"/>
  <p:tag name="KSO_WM_SLIDE_LAYOUT_CNT" val="1_1_1"/>
</p:tagLst>
</file>

<file path=ppt/tags/tag324.xml><?xml version="1.0" encoding="utf-8"?>
<p:tagLst xmlns:p="http://schemas.openxmlformats.org/presentationml/2006/main">
  <p:tag name="KSO_WM_UNIT_ISCONTENTSTITLE" val="0"/>
  <p:tag name="KSO_WM_UNIT_ISNUMDGMTITLE" val="0"/>
  <p:tag name="KSO_WM_UNIT_PRESET_TEXT" val="单击添加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29149_6*a*1"/>
  <p:tag name="KSO_WM_TEMPLATE_CATEGORY" val="custom"/>
  <p:tag name="KSO_WM_TEMPLATE_INDEX" val="20229149"/>
  <p:tag name="KSO_WM_UNIT_LAYERLEVEL" val="1"/>
  <p:tag name="KSO_WM_TAG_VERSION" val="1.0"/>
  <p:tag name="KSO_WM_BEAUTIFY_FLAG" val="#wm#"/>
</p:tagLst>
</file>

<file path=ppt/tags/tag325.xml><?xml version="1.0" encoding="utf-8"?>
<p:tagLst xmlns:p="http://schemas.openxmlformats.org/presentationml/2006/main">
  <p:tag name="KSO_WM_UNIT_ISCONTENTSTITLE" val="0"/>
  <p:tag name="KSO_WM_UNIT_ISNUMDGMTITLE" val="0"/>
  <p:tag name="KSO_WM_UNIT_PRESET_TEXT" val="点击此处添加正文，文字是您思想的提炼，为了演示发布的良好效果，请言简意赅的阐述您的观点。"/>
  <p:tag name="KSO_WM_UNIT_NOCLEAR" val="0"/>
  <p:tag name="KSO_WM_UNIT_VALUE" val="81"/>
  <p:tag name="KSO_WM_UNIT_HIGHLIGHT" val="0"/>
  <p:tag name="KSO_WM_UNIT_COMPATIBLE" val="0"/>
  <p:tag name="KSO_WM_UNIT_DIAGRAM_ISNUMVISUAL" val="0"/>
  <p:tag name="KSO_WM_UNIT_DIAGRAM_ISREFERUNIT" val="0"/>
  <p:tag name="KSO_WM_UNIT_TYPE" val="b"/>
  <p:tag name="KSO_WM_UNIT_INDEX" val="1"/>
  <p:tag name="KSO_WM_UNIT_ID" val="custom20229149_6*b*1"/>
  <p:tag name="KSO_WM_TEMPLATE_CATEGORY" val="custom"/>
  <p:tag name="KSO_WM_TEMPLATE_INDEX" val="20229149"/>
  <p:tag name="KSO_WM_UNIT_LAYERLEVEL" val="1"/>
  <p:tag name="KSO_WM_TAG_VERSION" val="1.0"/>
  <p:tag name="KSO_WM_BEAUTIFY_FLAG" val="#wm#"/>
</p:tagLst>
</file>

<file path=ppt/tags/tag326.xml><?xml version="1.0" encoding="utf-8"?>
<p:tagLst xmlns:p="http://schemas.openxmlformats.org/presentationml/2006/main">
  <p:tag name="KSO_WM_UNIT_ISCONTENTSTITLE" val="0"/>
  <p:tag name="KSO_WM_UNIT_ISNUMDGMTITLE" val="0"/>
  <p:tag name="KSO_WM_UNIT_PRESET_TEXT" val="Annual Work Summary Report"/>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2"/>
  <p:tag name="KSO_WM_UNIT_ID" val="custom20229149_6*b*2"/>
  <p:tag name="KSO_WM_TEMPLATE_CATEGORY" val="custom"/>
  <p:tag name="KSO_WM_TEMPLATE_INDEX" val="20229149"/>
  <p:tag name="KSO_WM_UNIT_LAYERLEVEL" val="1"/>
  <p:tag name="KSO_WM_TAG_VERSION" val="1.0"/>
  <p:tag name="KSO_WM_BEAUTIFY_FLAG" val="#wm#"/>
</p:tagLst>
</file>

<file path=ppt/tags/tag327.xml><?xml version="1.0" encoding="utf-8"?>
<p:tagLst xmlns:p="http://schemas.openxmlformats.org/presentationml/2006/main">
  <p:tag name="KSO_WM_UNIT_PRESET_TEXT" val="#O1"/>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29149_6*e*1"/>
  <p:tag name="KSO_WM_TEMPLATE_CATEGORY" val="custom"/>
  <p:tag name="KSO_WM_TEMPLATE_INDEX" val="20229149"/>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29149_6*i*1"/>
  <p:tag name="KSO_WM_TEMPLATE_CATEGORY" val="custom"/>
  <p:tag name="KSO_WM_TEMPLATE_INDEX" val="20229149"/>
  <p:tag name="KSO_WM_UNIT_LAYERLEVEL" val="1"/>
  <p:tag name="KSO_WM_TAG_VERSION" val="1.0"/>
  <p:tag name="KSO_WM_BEAUTIFY_FLAG" val="#wm#"/>
</p:tagLst>
</file>

<file path=ppt/tags/tag329.xml><?xml version="1.0" encoding="utf-8"?>
<p:tagLst xmlns:p="http://schemas.openxmlformats.org/presentationml/2006/main">
  <p:tag name="KSO_WM_SLIDE_ID" val="custom20229149_6"/>
  <p:tag name="KSO_WM_TEMPLATE_SUBCATEGORY" val="0"/>
  <p:tag name="KSO_WM_TEMPLATE_MASTER_TYPE" val="1"/>
  <p:tag name="KSO_WM_TEMPLATE_COLOR_TYPE" val="0"/>
  <p:tag name="KSO_WM_SLIDE_ITEM_CNT" val="0"/>
  <p:tag name="KSO_WM_SLIDE_INDEX" val="6"/>
  <p:tag name="KSO_WM_TAG_VERSION" val="1.0"/>
  <p:tag name="KSO_WM_BEAUTIFY_FLAG" val="#wm#"/>
  <p:tag name="KSO_WM_TEMPLATE_CATEGORY" val="custom"/>
  <p:tag name="KSO_WM_TEMPLATE_INDEX" val="20229149"/>
  <p:tag name="KSO_WM_SLIDE_TYPE" val="sectionTitle"/>
  <p:tag name="KSO_WM_SLIDE_SUBTYPE" val="pureTxt"/>
  <p:tag name="KSO_WM_SLIDE_LAYOUT" val="a_b_e"/>
  <p:tag name="KSO_WM_SLIDE_LAYOUT_CNT" val="1_2_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29149_8*i*1"/>
  <p:tag name="KSO_WM_TEMPLATE_CATEGORY" val="custom"/>
  <p:tag name="KSO_WM_TEMPLATE_INDEX" val="20229149"/>
  <p:tag name="KSO_WM_UNIT_LAYERLEVEL" val="1"/>
  <p:tag name="KSO_WM_TAG_VERSION" val="1.0"/>
  <p:tag name="KSO_WM_BEAUTIFY_FLAG" val="#wm#"/>
  <p:tag name="KSO_WM_UNIT_FILL_FORE_SCHEMECOLOR_INDEX" val="5"/>
  <p:tag name="KSO_WM_UNIT_SHADOW_SCHEMECOLOR_INDEX" val="14"/>
  <p:tag name="KSO_WM_UNIT_TEXT_FILL_FORE_SCHEMECOLOR_INDEX" val="2"/>
  <p:tag name="KSO_WM_UNIT_TEXT_FILL_TYPE" val="1"/>
  <p:tag name="KSO_WM_UNIT_USESOURCEFORMAT_APPLY" val="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29149_8*i*2"/>
  <p:tag name="KSO_WM_TEMPLATE_CATEGORY" val="custom"/>
  <p:tag name="KSO_WM_TEMPLATE_INDEX" val="20229149"/>
  <p:tag name="KSO_WM_UNIT_LAYERLEVEL" val="1"/>
  <p:tag name="KSO_WM_TAG_VERSION" val="1.0"/>
  <p:tag name="KSO_WM_BEAUTIFY_FLAG" val="#wm#"/>
  <p:tag name="KSO_WM_UNIT_FILL_FORE_SCHEMECOLOR_INDEX" val="14"/>
  <p:tag name="KSO_WM_UNIT_SHADOW_SCHEMECOLOR_INDEX" val="5"/>
  <p:tag name="KSO_WM_UNIT_TEXT_FILL_FORE_SCHEMECOLOR_INDEX" val="2"/>
  <p:tag name="KSO_WM_UNIT_TEXT_FILL_TYPE" val="1"/>
  <p:tag name="KSO_WM_UNIT_USESOURCEFORMAT_APPLY"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29149_8*i*3"/>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29149_8*i*4"/>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29149_8*i*5"/>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USESOURCEFORMAT_APPLY" val="1"/>
</p:tagLst>
</file>

<file path=ppt/tags/tag335.xml><?xml version="1.0" encoding="utf-8"?>
<p:tagLst xmlns:p="http://schemas.openxmlformats.org/presentationml/2006/main">
  <p:tag name="KSO_WM_UNIT_ISCONTENTSTITLE" val="0"/>
  <p:tag name="KSO_WM_UNIT_ISNUMDGMTITLE" val="0"/>
  <p:tag name="KSO_WM_UNIT_PRESET_TEXT" val="单击此处添加内容标题"/>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29149_8*a*1"/>
  <p:tag name="KSO_WM_TEMPLATE_CATEGORY" val="custom"/>
  <p:tag name="KSO_WM_TEMPLATE_INDEX" val="20229149"/>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336.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62"/>
  <p:tag name="KSO_WM_UNIT_HIGHLIGHT" val="0"/>
  <p:tag name="KSO_WM_UNIT_COMPATIBLE" val="0"/>
  <p:tag name="KSO_WM_UNIT_DIAGRAM_ISNUMVISUAL" val="0"/>
  <p:tag name="KSO_WM_UNIT_DIAGRAM_ISREFERUNIT" val="0"/>
  <p:tag name="KSO_WM_DIAGRAM_GROUP_CODE" val="l1-2"/>
  <p:tag name="KSO_WM_UNIT_TYPE" val="f"/>
  <p:tag name="KSO_WM_UNIT_INDEX" val="1"/>
  <p:tag name="KSO_WM_UNIT_ID" val="custom20229149_8*f*1"/>
  <p:tag name="KSO_WM_TEMPLATE_CATEGORY" val="custom"/>
  <p:tag name="KSO_WM_TEMPLATE_INDEX" val="20229149"/>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29149_8*l_h_i*1_1_1"/>
  <p:tag name="KSO_WM_TEMPLATE_CATEGORY" val="custom"/>
  <p:tag name="KSO_WM_TEMPLATE_INDEX" val="20229149"/>
  <p:tag name="KSO_WM_UNIT_LAYERLEVEL" val="1_1_1"/>
  <p:tag name="KSO_WM_TAG_VERSION" val="1.0"/>
  <p:tag name="KSO_WM_BEAUTIFY_FLAG" val="#wm#"/>
  <p:tag name="KSO_WM_UNIT_SHADOW_SCHEMECOLOR_INDEX" val="5"/>
  <p:tag name="KSO_WM_UNIT_TEXT_FILL_FORE_SCHEMECOLOR_INDEX" val="2"/>
  <p:tag name="KSO_WM_UNIT_TEXT_FILL_TYPE" val="1"/>
  <p:tag name="KSO_WM_UNIT_USESOURCEFORMAT_APPLY" val="1"/>
  <p:tag name="KSO_WM_DIAGRAM_VIRTUALLY_FRAME" val="{&quot;height&quot;:255.9,&quot;left&quot;:5.65,&quot;top&quot;:274.8,&quot;width&quot;:942.5}"/>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SUBTYPE" val="d"/>
  <p:tag name="KSO_WM_UNIT_TYPE" val="l_h_i"/>
  <p:tag name="KSO_WM_UNIT_INDEX" val="1_1_2"/>
  <p:tag name="KSO_WM_UNIT_ID" val="custom20229149_8*l_h_i*1_1_2"/>
  <p:tag name="KSO_WM_TEMPLATE_CATEGORY" val="custom"/>
  <p:tag name="KSO_WM_TEMPLATE_INDEX" val="20229149"/>
  <p:tag name="KSO_WM_UNIT_LAYERLEVEL" val="1_1_1"/>
  <p:tag name="KSO_WM_TAG_VERSION" val="1.0"/>
  <p:tag name="KSO_WM_BEAUTIFY_FLAG" val="#wm#"/>
  <p:tag name="KSO_WM_UNIT_TEXT_FILL_FORE_SCHEMECOLOR_INDEX" val="5"/>
  <p:tag name="KSO_WM_UNIT_USESOURCEFORMAT_APPLY" val="1"/>
  <p:tag name="KSO_WM_DIAGRAM_VIRTUALLY_FRAME" val="{&quot;height&quot;:255.9,&quot;left&quot;:5.65,&quot;top&quot;:274.8,&quot;width&quot;:942.5}"/>
</p:tagLst>
</file>

<file path=ppt/tags/tag339.xml><?xml version="1.0" encoding="utf-8"?>
<p:tagLst xmlns:p="http://schemas.openxmlformats.org/presentationml/2006/main">
  <p:tag name="KSO_WM_UNIT_ISCONTENTSTITLE" val="0"/>
  <p:tag name="KSO_WM_UNIT_ISNUMDGMTITLE" val="0"/>
  <p:tag name="KSO_WM_UNIT_PRESET_TEXT" val="单击添加小标题"/>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29149_8*l_h_a*1_1_1"/>
  <p:tag name="KSO_WM_TEMPLATE_CATEGORY" val="custom"/>
  <p:tag name="KSO_WM_TEMPLATE_INDEX" val="20229149"/>
  <p:tag name="KSO_WM_UNIT_LAYERLEVEL" val="1_1_1"/>
  <p:tag name="KSO_WM_TAG_VERSION" val="1.0"/>
  <p:tag name="KSO_WM_BEAUTIFY_FLAG" val="#wm#"/>
  <p:tag name="KSO_WM_UNIT_TEXT_FILL_FORE_SCHEMECOLOR_INDEX" val="5"/>
  <p:tag name="KSO_WM_UNIT_TEXT_FILL_TYPE" val="1"/>
  <p:tag name="KSO_WM_UNIT_USESOURCEFORMAT_APPLY" val="1"/>
  <p:tag name="KSO_WM_DIAGRAM_VIRTUALLY_FRAME" val="{&quot;height&quot;:255.9,&quot;left&quot;:5.65,&quot;top&quot;:274.8,&quot;width&quot;:942.5}"/>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29149_8*l_h_i*1_2_1"/>
  <p:tag name="KSO_WM_TEMPLATE_CATEGORY" val="custom"/>
  <p:tag name="KSO_WM_TEMPLATE_INDEX" val="20229149"/>
  <p:tag name="KSO_WM_UNIT_LAYERLEVEL" val="1_1_1"/>
  <p:tag name="KSO_WM_TAG_VERSION" val="1.0"/>
  <p:tag name="KSO_WM_BEAUTIFY_FLAG" val="#wm#"/>
  <p:tag name="KSO_WM_UNIT_SHADOW_SCHEMECOLOR_INDEX" val="5"/>
  <p:tag name="KSO_WM_UNIT_TEXT_FILL_FORE_SCHEMECOLOR_INDEX" val="2"/>
  <p:tag name="KSO_WM_UNIT_TEXT_FILL_TYPE" val="1"/>
  <p:tag name="KSO_WM_UNIT_USESOURCEFORMAT_APPLY" val="1"/>
  <p:tag name="KSO_WM_DIAGRAM_VIRTUALLY_FRAME" val="{&quot;height&quot;:255.9,&quot;left&quot;:5.65,&quot;top&quot;:274.8,&quot;width&quot;:942.5}"/>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SUBTYPE" val="d"/>
  <p:tag name="KSO_WM_UNIT_TYPE" val="l_h_i"/>
  <p:tag name="KSO_WM_UNIT_INDEX" val="1_2_2"/>
  <p:tag name="KSO_WM_UNIT_ID" val="custom20229149_8*l_h_i*1_2_2"/>
  <p:tag name="KSO_WM_TEMPLATE_CATEGORY" val="custom"/>
  <p:tag name="KSO_WM_TEMPLATE_INDEX" val="20229149"/>
  <p:tag name="KSO_WM_UNIT_LAYERLEVEL" val="1_1_1"/>
  <p:tag name="KSO_WM_TAG_VERSION" val="1.0"/>
  <p:tag name="KSO_WM_BEAUTIFY_FLAG" val="#wm#"/>
  <p:tag name="KSO_WM_UNIT_TEXT_FILL_FORE_SCHEMECOLOR_INDEX" val="5"/>
  <p:tag name="KSO_WM_UNIT_USESOURCEFORMAT_APPLY" val="1"/>
  <p:tag name="KSO_WM_DIAGRAM_VIRTUALLY_FRAME" val="{&quot;height&quot;:255.9,&quot;left&quot;:5.65,&quot;top&quot;:274.8,&quot;width&quot;:942.5}"/>
</p:tagLst>
</file>

<file path=ppt/tags/tag342.xml><?xml version="1.0" encoding="utf-8"?>
<p:tagLst xmlns:p="http://schemas.openxmlformats.org/presentationml/2006/main">
  <p:tag name="KSO_WM_UNIT_ISCONTENTSTITLE" val="0"/>
  <p:tag name="KSO_WM_UNIT_ISNUMDGMTITLE" val="0"/>
  <p:tag name="KSO_WM_UNIT_PRESET_TEXT" val="单击添加小标题"/>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9149_8*l_h_a*1_2_1"/>
  <p:tag name="KSO_WM_TEMPLATE_CATEGORY" val="custom"/>
  <p:tag name="KSO_WM_TEMPLATE_INDEX" val="20229149"/>
  <p:tag name="KSO_WM_UNIT_LAYERLEVEL" val="1_1_1"/>
  <p:tag name="KSO_WM_TAG_VERSION" val="1.0"/>
  <p:tag name="KSO_WM_BEAUTIFY_FLAG" val="#wm#"/>
  <p:tag name="KSO_WM_UNIT_TEXT_FILL_FORE_SCHEMECOLOR_INDEX" val="5"/>
  <p:tag name="KSO_WM_UNIT_TEXT_FILL_TYPE" val="1"/>
  <p:tag name="KSO_WM_UNIT_USESOURCEFORMAT_APPLY" val="1"/>
  <p:tag name="KSO_WM_DIAGRAM_VIRTUALLY_FRAME" val="{&quot;height&quot;:255.9,&quot;left&quot;:5.65,&quot;top&quot;:274.8,&quot;width&quot;:942.5}"/>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29149_8*l_h_i*1_2_1"/>
  <p:tag name="KSO_WM_TEMPLATE_CATEGORY" val="custom"/>
  <p:tag name="KSO_WM_TEMPLATE_INDEX" val="20229149"/>
  <p:tag name="KSO_WM_UNIT_LAYERLEVEL" val="1_1_1"/>
  <p:tag name="KSO_WM_TAG_VERSION" val="1.0"/>
  <p:tag name="KSO_WM_BEAUTIFY_FLAG" val="#wm#"/>
  <p:tag name="KSO_WM_UNIT_SHADOW_SCHEMECOLOR_INDEX" val="5"/>
  <p:tag name="KSO_WM_UNIT_TEXT_FILL_FORE_SCHEMECOLOR_INDEX" val="2"/>
  <p:tag name="KSO_WM_UNIT_TEXT_FILL_TYPE" val="1"/>
  <p:tag name="KSO_WM_UNIT_USESOURCEFORMAT_APPLY" val="1"/>
  <p:tag name="KSO_WM_DIAGRAM_VIRTUALLY_FRAME" val="{&quot;height&quot;:255.9,&quot;left&quot;:5.65,&quot;top&quot;:274.8,&quot;width&quot;:942.5}"/>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SUBTYPE" val="d"/>
  <p:tag name="KSO_WM_UNIT_TYPE" val="l_h_i"/>
  <p:tag name="KSO_WM_UNIT_INDEX" val="1_2_2"/>
  <p:tag name="KSO_WM_UNIT_ID" val="custom20229149_8*l_h_i*1_2_2"/>
  <p:tag name="KSO_WM_TEMPLATE_CATEGORY" val="custom"/>
  <p:tag name="KSO_WM_TEMPLATE_INDEX" val="20229149"/>
  <p:tag name="KSO_WM_UNIT_LAYERLEVEL" val="1_1_1"/>
  <p:tag name="KSO_WM_TAG_VERSION" val="1.0"/>
  <p:tag name="KSO_WM_BEAUTIFY_FLAG" val="#wm#"/>
  <p:tag name="KSO_WM_UNIT_TEXT_FILL_FORE_SCHEMECOLOR_INDEX" val="5"/>
  <p:tag name="KSO_WM_UNIT_USESOURCEFORMAT_APPLY" val="1"/>
  <p:tag name="KSO_WM_DIAGRAM_VIRTUALLY_FRAME" val="{&quot;height&quot;:255.9,&quot;left&quot;:5.65,&quot;top&quot;:274.8,&quot;width&quot;:942.5}"/>
</p:tagLst>
</file>

<file path=ppt/tags/tag345.xml><?xml version="1.0" encoding="utf-8"?>
<p:tagLst xmlns:p="http://schemas.openxmlformats.org/presentationml/2006/main">
  <p:tag name="KSO_WM_UNIT_ISCONTENTSTITLE" val="0"/>
  <p:tag name="KSO_WM_UNIT_ISNUMDGMTITLE" val="0"/>
  <p:tag name="KSO_WM_UNIT_PRESET_TEXT" val="单击添加小标题"/>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9149_8*l_h_a*1_2_1"/>
  <p:tag name="KSO_WM_TEMPLATE_CATEGORY" val="custom"/>
  <p:tag name="KSO_WM_TEMPLATE_INDEX" val="20229149"/>
  <p:tag name="KSO_WM_UNIT_LAYERLEVEL" val="1_1_1"/>
  <p:tag name="KSO_WM_TAG_VERSION" val="1.0"/>
  <p:tag name="KSO_WM_BEAUTIFY_FLAG" val="#wm#"/>
  <p:tag name="KSO_WM_UNIT_TEXT_FILL_FORE_SCHEMECOLOR_INDEX" val="5"/>
  <p:tag name="KSO_WM_UNIT_TEXT_FILL_TYPE" val="1"/>
  <p:tag name="KSO_WM_UNIT_USESOURCEFORMAT_APPLY" val="1"/>
  <p:tag name="KSO_WM_DIAGRAM_VIRTUALLY_FRAME" val="{&quot;height&quot;:255.9,&quot;left&quot;:5.65,&quot;top&quot;:274.8,&quot;width&quot;:942.5}"/>
</p:tagLst>
</file>

<file path=ppt/tags/tag346.xml><?xml version="1.0" encoding="utf-8"?>
<p:tagLst xmlns:p="http://schemas.openxmlformats.org/presentationml/2006/main">
  <p:tag name="KSO_WM_BEAUTIFY_FLAG" val="#wm#"/>
  <p:tag name="KSO_WM_TEMPLATE_CATEGORY" val="custom"/>
  <p:tag name="KSO_WM_TEMPLATE_INDEX" val="20229149"/>
  <p:tag name="ISLIDE.DIAGRAM" val="#785465;"/>
  <p:tag name="KSO_WM_SLIDE_ID" val="custom20229149_8"/>
  <p:tag name="KSO_WM_TEMPLATE_SUBCATEGORY" val="0"/>
  <p:tag name="KSO_WM_TEMPLATE_MASTER_TYPE" val="1"/>
  <p:tag name="KSO_WM_TEMPLATE_COLOR_TYPE" val="0"/>
  <p:tag name="KSO_WM_SLIDE_ITEM_CNT" val="3"/>
  <p:tag name="KSO_WM_SLIDE_INDEX" val="8"/>
  <p:tag name="KSO_WM_TAG_VERSION" val="1.0"/>
  <p:tag name="KSO_WM_SLIDE_TYPE" val="text"/>
  <p:tag name="KSO_WM_SLIDE_SUBTYPE" val="diag"/>
  <p:tag name="KSO_WM_SLIDE_SIZE" val="741.64*205.5"/>
  <p:tag name="KSO_WM_SLIDE_POSITION" val="109.18*278"/>
  <p:tag name="KSO_WM_DIAGRAM_GROUP_CODE" val="l1-2"/>
  <p:tag name="KSO_WM_SLIDE_DIAGTYPE" val="l"/>
  <p:tag name="KSO_WM_SLIDE_LAYOUT" val="a_f_l"/>
  <p:tag name="KSO_WM_SLIDE_LAYOUT_CNT" val="1_1_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29149_8*i*1"/>
  <p:tag name="KSO_WM_TEMPLATE_CATEGORY" val="custom"/>
  <p:tag name="KSO_WM_TEMPLATE_INDEX" val="20229149"/>
  <p:tag name="KSO_WM_UNIT_LAYERLEVEL" val="1"/>
  <p:tag name="KSO_WM_TAG_VERSION" val="1.0"/>
  <p:tag name="KSO_WM_BEAUTIFY_FLAG" val="#wm#"/>
  <p:tag name="KSO_WM_UNIT_FILL_FORE_SCHEMECOLOR_INDEX" val="5"/>
  <p:tag name="KSO_WM_UNIT_SHADOW_SCHEMECOLOR_INDEX" val="14"/>
  <p:tag name="KSO_WM_UNIT_TEXT_FILL_FORE_SCHEMECOLOR_INDEX" val="2"/>
  <p:tag name="KSO_WM_UNIT_TEXT_FILL_TYPE" val="1"/>
  <p:tag name="KSO_WM_UNIT_USESOURCEFORMAT_APPLY"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29149_8*i*2"/>
  <p:tag name="KSO_WM_TEMPLATE_CATEGORY" val="custom"/>
  <p:tag name="KSO_WM_TEMPLATE_INDEX" val="20229149"/>
  <p:tag name="KSO_WM_UNIT_LAYERLEVEL" val="1"/>
  <p:tag name="KSO_WM_TAG_VERSION" val="1.0"/>
  <p:tag name="KSO_WM_BEAUTIFY_FLAG" val="#wm#"/>
  <p:tag name="KSO_WM_UNIT_FILL_FORE_SCHEMECOLOR_INDEX" val="14"/>
  <p:tag name="KSO_WM_UNIT_SHADOW_SCHEMECOLOR_INDEX" val="5"/>
  <p:tag name="KSO_WM_UNIT_TEXT_FILL_FORE_SCHEMECOLOR_INDEX" val="2"/>
  <p:tag name="KSO_WM_UNIT_TEXT_FILL_TYPE" val="1"/>
  <p:tag name="KSO_WM_UNIT_USESOURCEFORMAT_APPLY"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29149_8*i*3"/>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29149_8*i*4"/>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29149_8*i*5"/>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USESOURCEFORMAT_APPLY" val="1"/>
</p:tagLst>
</file>

<file path=ppt/tags/tag352.xml><?xml version="1.0" encoding="utf-8"?>
<p:tagLst xmlns:p="http://schemas.openxmlformats.org/presentationml/2006/main">
  <p:tag name="KSO_WM_UNIT_ISCONTENTSTITLE" val="0"/>
  <p:tag name="KSO_WM_UNIT_ISNUMDGMTITLE" val="0"/>
  <p:tag name="KSO_WM_UNIT_PRESET_TEXT" val="单击此处添加内容标题"/>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29149_8*a*1"/>
  <p:tag name="KSO_WM_TEMPLATE_CATEGORY" val="custom"/>
  <p:tag name="KSO_WM_TEMPLATE_INDEX" val="20229149"/>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353.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62"/>
  <p:tag name="KSO_WM_UNIT_HIGHLIGHT" val="0"/>
  <p:tag name="KSO_WM_UNIT_COMPATIBLE" val="0"/>
  <p:tag name="KSO_WM_UNIT_DIAGRAM_ISNUMVISUAL" val="0"/>
  <p:tag name="KSO_WM_UNIT_DIAGRAM_ISREFERUNIT" val="0"/>
  <p:tag name="KSO_WM_DIAGRAM_GROUP_CODE" val="l1-2"/>
  <p:tag name="KSO_WM_UNIT_TYPE" val="f"/>
  <p:tag name="KSO_WM_UNIT_INDEX" val="1"/>
  <p:tag name="KSO_WM_UNIT_ID" val="custom20229149_8*f*1"/>
  <p:tag name="KSO_WM_TEMPLATE_CATEGORY" val="custom"/>
  <p:tag name="KSO_WM_TEMPLATE_INDEX" val="20229149"/>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354.xml><?xml version="1.0" encoding="utf-8"?>
<p:tagLst xmlns:p="http://schemas.openxmlformats.org/presentationml/2006/main">
  <p:tag name="KSO_WM_BEAUTIFY_FLAG" val="#wm#"/>
  <p:tag name="KSO_WM_TEMPLATE_CATEGORY" val="custom"/>
  <p:tag name="KSO_WM_TEMPLATE_INDEX" val="20229149"/>
  <p:tag name="ISLIDE.DIAGRAM" val="#785465;"/>
  <p:tag name="KSO_WM_SLIDE_ID" val="custom20229149_8"/>
  <p:tag name="KSO_WM_TEMPLATE_SUBCATEGORY" val="0"/>
  <p:tag name="KSO_WM_TEMPLATE_MASTER_TYPE" val="1"/>
  <p:tag name="KSO_WM_TEMPLATE_COLOR_TYPE" val="0"/>
  <p:tag name="KSO_WM_SLIDE_ITEM_CNT" val="3"/>
  <p:tag name="KSO_WM_SLIDE_INDEX" val="8"/>
  <p:tag name="KSO_WM_TAG_VERSION" val="1.0"/>
  <p:tag name="KSO_WM_SLIDE_TYPE" val="text"/>
  <p:tag name="KSO_WM_SLIDE_SUBTYPE" val="diag"/>
  <p:tag name="KSO_WM_SLIDE_SIZE" val="741.64*205.5"/>
  <p:tag name="KSO_WM_SLIDE_POSITION" val="109.18*278"/>
  <p:tag name="KSO_WM_DIAGRAM_GROUP_CODE" val="l1-2"/>
  <p:tag name="KSO_WM_SLIDE_DIAGTYPE" val="l"/>
  <p:tag name="KSO_WM_SLIDE_LAYOUT" val="a_f_l"/>
  <p:tag name="KSO_WM_SLIDE_LAYOUT_CNT" val="1_1_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29149_8*i*1"/>
  <p:tag name="KSO_WM_TEMPLATE_CATEGORY" val="custom"/>
  <p:tag name="KSO_WM_TEMPLATE_INDEX" val="20229149"/>
  <p:tag name="KSO_WM_UNIT_LAYERLEVEL" val="1"/>
  <p:tag name="KSO_WM_TAG_VERSION" val="1.0"/>
  <p:tag name="KSO_WM_BEAUTIFY_FLAG" val="#wm#"/>
  <p:tag name="KSO_WM_UNIT_FILL_FORE_SCHEMECOLOR_INDEX" val="5"/>
  <p:tag name="KSO_WM_UNIT_SHADOW_SCHEMECOLOR_INDEX" val="14"/>
  <p:tag name="KSO_WM_UNIT_TEXT_FILL_FORE_SCHEMECOLOR_INDEX" val="2"/>
  <p:tag name="KSO_WM_UNIT_TEXT_FILL_TYPE" val="1"/>
  <p:tag name="KSO_WM_UNIT_USESOURCEFORMAT_APPLY" val="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29149_8*i*2"/>
  <p:tag name="KSO_WM_TEMPLATE_CATEGORY" val="custom"/>
  <p:tag name="KSO_WM_TEMPLATE_INDEX" val="20229149"/>
  <p:tag name="KSO_WM_UNIT_LAYERLEVEL" val="1"/>
  <p:tag name="KSO_WM_TAG_VERSION" val="1.0"/>
  <p:tag name="KSO_WM_BEAUTIFY_FLAG" val="#wm#"/>
  <p:tag name="KSO_WM_UNIT_FILL_FORE_SCHEMECOLOR_INDEX" val="14"/>
  <p:tag name="KSO_WM_UNIT_SHADOW_SCHEMECOLOR_INDEX" val="5"/>
  <p:tag name="KSO_WM_UNIT_TEXT_FILL_FORE_SCHEMECOLOR_INDEX" val="2"/>
  <p:tag name="KSO_WM_UNIT_TEXT_FILL_TYPE" val="1"/>
  <p:tag name="KSO_WM_UNIT_USESOURCEFORMAT_APPLY" val="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29149_8*i*3"/>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29149_8*i*4"/>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29149_8*i*5"/>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ISCONTENTSTITLE" val="0"/>
  <p:tag name="KSO_WM_UNIT_ISNUMDGMTITLE" val="0"/>
  <p:tag name="KSO_WM_UNIT_PRESET_TEXT" val="单击此处添加内容标题"/>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29149_8*a*1"/>
  <p:tag name="KSO_WM_TEMPLATE_CATEGORY" val="custom"/>
  <p:tag name="KSO_WM_TEMPLATE_INDEX" val="20229149"/>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361.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62"/>
  <p:tag name="KSO_WM_UNIT_HIGHLIGHT" val="0"/>
  <p:tag name="KSO_WM_UNIT_COMPATIBLE" val="0"/>
  <p:tag name="KSO_WM_UNIT_DIAGRAM_ISNUMVISUAL" val="0"/>
  <p:tag name="KSO_WM_UNIT_DIAGRAM_ISREFERUNIT" val="0"/>
  <p:tag name="KSO_WM_DIAGRAM_GROUP_CODE" val="l1-2"/>
  <p:tag name="KSO_WM_UNIT_TYPE" val="f"/>
  <p:tag name="KSO_WM_UNIT_INDEX" val="1"/>
  <p:tag name="KSO_WM_UNIT_ID" val="custom20229149_8*f*1"/>
  <p:tag name="KSO_WM_TEMPLATE_CATEGORY" val="custom"/>
  <p:tag name="KSO_WM_TEMPLATE_INDEX" val="20229149"/>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362.xml><?xml version="1.0" encoding="utf-8"?>
<p:tagLst xmlns:p="http://schemas.openxmlformats.org/presentationml/2006/main">
  <p:tag name="KSO_WM_BEAUTIFY_FLAG" val="#wm#"/>
  <p:tag name="KSO_WM_TEMPLATE_CATEGORY" val="custom"/>
  <p:tag name="KSO_WM_TEMPLATE_INDEX" val="20229149"/>
  <p:tag name="ISLIDE.DIAGRAM" val="#785465;"/>
  <p:tag name="KSO_WM_SLIDE_ID" val="custom20229149_8"/>
  <p:tag name="KSO_WM_TEMPLATE_SUBCATEGORY" val="0"/>
  <p:tag name="KSO_WM_TEMPLATE_MASTER_TYPE" val="1"/>
  <p:tag name="KSO_WM_TEMPLATE_COLOR_TYPE" val="0"/>
  <p:tag name="KSO_WM_SLIDE_ITEM_CNT" val="3"/>
  <p:tag name="KSO_WM_SLIDE_INDEX" val="8"/>
  <p:tag name="KSO_WM_TAG_VERSION" val="1.0"/>
  <p:tag name="KSO_WM_SLIDE_TYPE" val="text"/>
  <p:tag name="KSO_WM_SLIDE_SUBTYPE" val="diag"/>
  <p:tag name="KSO_WM_SLIDE_SIZE" val="741.64*205.5"/>
  <p:tag name="KSO_WM_SLIDE_POSITION" val="109.18*278"/>
  <p:tag name="KSO_WM_DIAGRAM_GROUP_CODE" val="l1-2"/>
  <p:tag name="KSO_WM_SLIDE_DIAGTYPE" val="l"/>
  <p:tag name="KSO_WM_SLIDE_LAYOUT" val="a_f_l"/>
  <p:tag name="KSO_WM_SLIDE_LAYOUT_CNT" val="1_1_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29149_8*i*1"/>
  <p:tag name="KSO_WM_TEMPLATE_CATEGORY" val="custom"/>
  <p:tag name="KSO_WM_TEMPLATE_INDEX" val="20229149"/>
  <p:tag name="KSO_WM_UNIT_LAYERLEVEL" val="1"/>
  <p:tag name="KSO_WM_TAG_VERSION" val="1.0"/>
  <p:tag name="KSO_WM_BEAUTIFY_FLAG" val="#wm#"/>
  <p:tag name="KSO_WM_UNIT_FILL_FORE_SCHEMECOLOR_INDEX" val="5"/>
  <p:tag name="KSO_WM_UNIT_SHADOW_SCHEMECOLOR_INDEX" val="14"/>
  <p:tag name="KSO_WM_UNIT_TEXT_FILL_FORE_SCHEMECOLOR_INDEX" val="2"/>
  <p:tag name="KSO_WM_UNIT_TEXT_FILL_TYPE" val="1"/>
  <p:tag name="KSO_WM_UNIT_USESOURCEFORMAT_APPLY" val="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29149_8*i*2"/>
  <p:tag name="KSO_WM_TEMPLATE_CATEGORY" val="custom"/>
  <p:tag name="KSO_WM_TEMPLATE_INDEX" val="20229149"/>
  <p:tag name="KSO_WM_UNIT_LAYERLEVEL" val="1"/>
  <p:tag name="KSO_WM_TAG_VERSION" val="1.0"/>
  <p:tag name="KSO_WM_BEAUTIFY_FLAG" val="#wm#"/>
  <p:tag name="KSO_WM_UNIT_FILL_FORE_SCHEMECOLOR_INDEX" val="14"/>
  <p:tag name="KSO_WM_UNIT_SHADOW_SCHEMECOLOR_INDEX" val="5"/>
  <p:tag name="KSO_WM_UNIT_TEXT_FILL_FORE_SCHEMECOLOR_INDEX" val="2"/>
  <p:tag name="KSO_WM_UNIT_TEXT_FILL_TYPE" val="1"/>
  <p:tag name="KSO_WM_UNIT_USESOURCEFORMAT_APPLY" val="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29149_8*i*3"/>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29149_8*i*4"/>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29149_8*i*5"/>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USESOURCEFORMAT_APPLY" val="1"/>
</p:tagLst>
</file>

<file path=ppt/tags/tag368.xml><?xml version="1.0" encoding="utf-8"?>
<p:tagLst xmlns:p="http://schemas.openxmlformats.org/presentationml/2006/main">
  <p:tag name="KSO_WM_UNIT_ISCONTENTSTITLE" val="0"/>
  <p:tag name="KSO_WM_UNIT_ISNUMDGMTITLE" val="0"/>
  <p:tag name="KSO_WM_UNIT_PRESET_TEXT" val="单击此处添加内容标题"/>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29149_8*a*1"/>
  <p:tag name="KSO_WM_TEMPLATE_CATEGORY" val="custom"/>
  <p:tag name="KSO_WM_TEMPLATE_INDEX" val="20229149"/>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369.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62"/>
  <p:tag name="KSO_WM_UNIT_HIGHLIGHT" val="0"/>
  <p:tag name="KSO_WM_UNIT_COMPATIBLE" val="0"/>
  <p:tag name="KSO_WM_UNIT_DIAGRAM_ISNUMVISUAL" val="0"/>
  <p:tag name="KSO_WM_UNIT_DIAGRAM_ISREFERUNIT" val="0"/>
  <p:tag name="KSO_WM_DIAGRAM_GROUP_CODE" val="l1-2"/>
  <p:tag name="KSO_WM_UNIT_TYPE" val="f"/>
  <p:tag name="KSO_WM_UNIT_INDEX" val="1"/>
  <p:tag name="KSO_WM_UNIT_ID" val="custom20229149_8*f*1"/>
  <p:tag name="KSO_WM_TEMPLATE_CATEGORY" val="custom"/>
  <p:tag name="KSO_WM_TEMPLATE_INDEX" val="20229149"/>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BEAUTIFY_FLAG" val="#wm#"/>
  <p:tag name="KSO_WM_TEMPLATE_CATEGORY" val="custom"/>
  <p:tag name="KSO_WM_TEMPLATE_INDEX" val="20229149"/>
  <p:tag name="ISLIDE.DIAGRAM" val="#785465;"/>
  <p:tag name="KSO_WM_SLIDE_ID" val="custom20229149_8"/>
  <p:tag name="KSO_WM_TEMPLATE_SUBCATEGORY" val="0"/>
  <p:tag name="KSO_WM_TEMPLATE_MASTER_TYPE" val="1"/>
  <p:tag name="KSO_WM_TEMPLATE_COLOR_TYPE" val="0"/>
  <p:tag name="KSO_WM_SLIDE_ITEM_CNT" val="3"/>
  <p:tag name="KSO_WM_SLIDE_INDEX" val="8"/>
  <p:tag name="KSO_WM_TAG_VERSION" val="1.0"/>
  <p:tag name="KSO_WM_SLIDE_TYPE" val="text"/>
  <p:tag name="KSO_WM_SLIDE_SUBTYPE" val="diag"/>
  <p:tag name="KSO_WM_SLIDE_SIZE" val="741.64*205.5"/>
  <p:tag name="KSO_WM_SLIDE_POSITION" val="109.18*278"/>
  <p:tag name="KSO_WM_DIAGRAM_GROUP_CODE" val="l1-2"/>
  <p:tag name="KSO_WM_SLIDE_DIAGTYPE" val="l"/>
  <p:tag name="KSO_WM_SLIDE_LAYOUT" val="a_f_l"/>
  <p:tag name="KSO_WM_SLIDE_LAYOUT_CNT" val="1_1_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29149_8*i*1"/>
  <p:tag name="KSO_WM_TEMPLATE_CATEGORY" val="custom"/>
  <p:tag name="KSO_WM_TEMPLATE_INDEX" val="20229149"/>
  <p:tag name="KSO_WM_UNIT_LAYERLEVEL" val="1"/>
  <p:tag name="KSO_WM_TAG_VERSION" val="1.0"/>
  <p:tag name="KSO_WM_BEAUTIFY_FLAG" val="#wm#"/>
  <p:tag name="KSO_WM_UNIT_FILL_FORE_SCHEMECOLOR_INDEX" val="5"/>
  <p:tag name="KSO_WM_UNIT_SHADOW_SCHEMECOLOR_INDEX" val="14"/>
  <p:tag name="KSO_WM_UNIT_TEXT_FILL_FORE_SCHEMECOLOR_INDEX" val="2"/>
  <p:tag name="KSO_WM_UNIT_TEXT_FILL_TYPE" val="1"/>
  <p:tag name="KSO_WM_UNIT_USESOURCEFORMAT_APPLY"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29149_8*i*2"/>
  <p:tag name="KSO_WM_TEMPLATE_CATEGORY" val="custom"/>
  <p:tag name="KSO_WM_TEMPLATE_INDEX" val="20229149"/>
  <p:tag name="KSO_WM_UNIT_LAYERLEVEL" val="1"/>
  <p:tag name="KSO_WM_TAG_VERSION" val="1.0"/>
  <p:tag name="KSO_WM_BEAUTIFY_FLAG" val="#wm#"/>
  <p:tag name="KSO_WM_UNIT_FILL_FORE_SCHEMECOLOR_INDEX" val="14"/>
  <p:tag name="KSO_WM_UNIT_SHADOW_SCHEMECOLOR_INDEX" val="5"/>
  <p:tag name="KSO_WM_UNIT_TEXT_FILL_FORE_SCHEMECOLOR_INDEX" val="2"/>
  <p:tag name="KSO_WM_UNIT_TEXT_FILL_TYPE" val="1"/>
  <p:tag name="KSO_WM_UNIT_USESOURCEFORMAT_APPLY" val="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29149_8*i*3"/>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29149_8*i*4"/>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29149_8*i*5"/>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USESOURCEFORMAT_APPLY" val="1"/>
</p:tagLst>
</file>

<file path=ppt/tags/tag376.xml><?xml version="1.0" encoding="utf-8"?>
<p:tagLst xmlns:p="http://schemas.openxmlformats.org/presentationml/2006/main">
  <p:tag name="KSO_WM_UNIT_ISCONTENTSTITLE" val="0"/>
  <p:tag name="KSO_WM_UNIT_ISNUMDGMTITLE" val="0"/>
  <p:tag name="KSO_WM_UNIT_PRESET_TEXT" val="单击此处添加内容标题"/>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29149_8*a*1"/>
  <p:tag name="KSO_WM_TEMPLATE_CATEGORY" val="custom"/>
  <p:tag name="KSO_WM_TEMPLATE_INDEX" val="20229149"/>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377.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62"/>
  <p:tag name="KSO_WM_UNIT_HIGHLIGHT" val="0"/>
  <p:tag name="KSO_WM_UNIT_COMPATIBLE" val="0"/>
  <p:tag name="KSO_WM_UNIT_DIAGRAM_ISNUMVISUAL" val="0"/>
  <p:tag name="KSO_WM_UNIT_DIAGRAM_ISREFERUNIT" val="0"/>
  <p:tag name="KSO_WM_DIAGRAM_GROUP_CODE" val="l1-2"/>
  <p:tag name="KSO_WM_UNIT_TYPE" val="f"/>
  <p:tag name="KSO_WM_UNIT_INDEX" val="1"/>
  <p:tag name="KSO_WM_UNIT_ID" val="custom20229149_8*f*1"/>
  <p:tag name="KSO_WM_TEMPLATE_CATEGORY" val="custom"/>
  <p:tag name="KSO_WM_TEMPLATE_INDEX" val="20229149"/>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378.xml><?xml version="1.0" encoding="utf-8"?>
<p:tagLst xmlns:p="http://schemas.openxmlformats.org/presentationml/2006/main">
  <p:tag name="KSO_WM_BEAUTIFY_FLAG" val="#wm#"/>
  <p:tag name="KSO_WM_TEMPLATE_CATEGORY" val="custom"/>
  <p:tag name="KSO_WM_TEMPLATE_INDEX" val="20229149"/>
  <p:tag name="ISLIDE.DIAGRAM" val="#785465;"/>
  <p:tag name="KSO_WM_SLIDE_ID" val="custom20229149_8"/>
  <p:tag name="KSO_WM_TEMPLATE_SUBCATEGORY" val="0"/>
  <p:tag name="KSO_WM_TEMPLATE_MASTER_TYPE" val="1"/>
  <p:tag name="KSO_WM_TEMPLATE_COLOR_TYPE" val="0"/>
  <p:tag name="KSO_WM_SLIDE_ITEM_CNT" val="3"/>
  <p:tag name="KSO_WM_SLIDE_INDEX" val="8"/>
  <p:tag name="KSO_WM_TAG_VERSION" val="1.0"/>
  <p:tag name="KSO_WM_SLIDE_TYPE" val="text"/>
  <p:tag name="KSO_WM_SLIDE_SUBTYPE" val="diag"/>
  <p:tag name="KSO_WM_SLIDE_SIZE" val="741.64*205.5"/>
  <p:tag name="KSO_WM_SLIDE_POSITION" val="109.18*278"/>
  <p:tag name="KSO_WM_DIAGRAM_GROUP_CODE" val="l1-2"/>
  <p:tag name="KSO_WM_SLIDE_DIAGTYPE" val="l"/>
  <p:tag name="KSO_WM_SLIDE_LAYOUT" val="a_f_l"/>
  <p:tag name="KSO_WM_SLIDE_LAYOUT_CNT" val="1_1_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29149_8*i*1"/>
  <p:tag name="KSO_WM_TEMPLATE_CATEGORY" val="custom"/>
  <p:tag name="KSO_WM_TEMPLATE_INDEX" val="20229149"/>
  <p:tag name="KSO_WM_UNIT_LAYERLEVEL" val="1"/>
  <p:tag name="KSO_WM_TAG_VERSION" val="1.0"/>
  <p:tag name="KSO_WM_BEAUTIFY_FLAG" val="#wm#"/>
  <p:tag name="KSO_WM_UNIT_FILL_FORE_SCHEMECOLOR_INDEX" val="5"/>
  <p:tag name="KSO_WM_UNIT_SHADOW_SCHEMECOLOR_INDEX" val="14"/>
  <p:tag name="KSO_WM_UNIT_TEXT_FILL_FORE_SCHEMECOLOR_INDEX" val="2"/>
  <p:tag name="KSO_WM_UNIT_TEXT_FILL_TYPE" val="1"/>
  <p:tag name="KSO_WM_UNIT_USESOURCEFORMAT_APPLY"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29149_8*i*2"/>
  <p:tag name="KSO_WM_TEMPLATE_CATEGORY" val="custom"/>
  <p:tag name="KSO_WM_TEMPLATE_INDEX" val="20229149"/>
  <p:tag name="KSO_WM_UNIT_LAYERLEVEL" val="1"/>
  <p:tag name="KSO_WM_TAG_VERSION" val="1.0"/>
  <p:tag name="KSO_WM_BEAUTIFY_FLAG" val="#wm#"/>
  <p:tag name="KSO_WM_UNIT_FILL_FORE_SCHEMECOLOR_INDEX" val="14"/>
  <p:tag name="KSO_WM_UNIT_SHADOW_SCHEMECOLOR_INDEX" val="5"/>
  <p:tag name="KSO_WM_UNIT_TEXT_FILL_FORE_SCHEMECOLOR_INDEX" val="2"/>
  <p:tag name="KSO_WM_UNIT_TEXT_FILL_TYPE" val="1"/>
  <p:tag name="KSO_WM_UNIT_USESOURCEFORMAT_APPLY" val="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29149_8*i*3"/>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29149_8*i*4"/>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29149_8*i*5"/>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USESOURCEFORMAT_APPLY" val="1"/>
</p:tagLst>
</file>

<file path=ppt/tags/tag384.xml><?xml version="1.0" encoding="utf-8"?>
<p:tagLst xmlns:p="http://schemas.openxmlformats.org/presentationml/2006/main">
  <p:tag name="KSO_WM_UNIT_ISCONTENTSTITLE" val="0"/>
  <p:tag name="KSO_WM_UNIT_ISNUMDGMTITLE" val="0"/>
  <p:tag name="KSO_WM_UNIT_PRESET_TEXT" val="单击此处添加内容标题"/>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29149_8*a*1"/>
  <p:tag name="KSO_WM_TEMPLATE_CATEGORY" val="custom"/>
  <p:tag name="KSO_WM_TEMPLATE_INDEX" val="20229149"/>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385.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62"/>
  <p:tag name="KSO_WM_UNIT_HIGHLIGHT" val="0"/>
  <p:tag name="KSO_WM_UNIT_COMPATIBLE" val="0"/>
  <p:tag name="KSO_WM_UNIT_DIAGRAM_ISNUMVISUAL" val="0"/>
  <p:tag name="KSO_WM_UNIT_DIAGRAM_ISREFERUNIT" val="0"/>
  <p:tag name="KSO_WM_DIAGRAM_GROUP_CODE" val="l1-2"/>
  <p:tag name="KSO_WM_UNIT_TYPE" val="f"/>
  <p:tag name="KSO_WM_UNIT_INDEX" val="1"/>
  <p:tag name="KSO_WM_UNIT_ID" val="custom20229149_8*f*1"/>
  <p:tag name="KSO_WM_TEMPLATE_CATEGORY" val="custom"/>
  <p:tag name="KSO_WM_TEMPLATE_INDEX" val="20229149"/>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386.xml><?xml version="1.0" encoding="utf-8"?>
<p:tagLst xmlns:p="http://schemas.openxmlformats.org/presentationml/2006/main">
  <p:tag name="KSO_WM_BEAUTIFY_FLAG" val="#wm#"/>
  <p:tag name="KSO_WM_TEMPLATE_CATEGORY" val="custom"/>
  <p:tag name="KSO_WM_TEMPLATE_INDEX" val="20229149"/>
  <p:tag name="ISLIDE.DIAGRAM" val="#785465;"/>
  <p:tag name="KSO_WM_SLIDE_ID" val="custom20229149_8"/>
  <p:tag name="KSO_WM_TEMPLATE_SUBCATEGORY" val="0"/>
  <p:tag name="KSO_WM_TEMPLATE_MASTER_TYPE" val="1"/>
  <p:tag name="KSO_WM_TEMPLATE_COLOR_TYPE" val="0"/>
  <p:tag name="KSO_WM_SLIDE_ITEM_CNT" val="3"/>
  <p:tag name="KSO_WM_SLIDE_INDEX" val="8"/>
  <p:tag name="KSO_WM_TAG_VERSION" val="1.0"/>
  <p:tag name="KSO_WM_SLIDE_TYPE" val="text"/>
  <p:tag name="KSO_WM_SLIDE_SUBTYPE" val="diag"/>
  <p:tag name="KSO_WM_SLIDE_SIZE" val="741.64*205.5"/>
  <p:tag name="KSO_WM_SLIDE_POSITION" val="109.18*278"/>
  <p:tag name="KSO_WM_DIAGRAM_GROUP_CODE" val="l1-2"/>
  <p:tag name="KSO_WM_SLIDE_DIAGTYPE" val="l"/>
  <p:tag name="KSO_WM_SLIDE_LAYOUT" val="a_f_l"/>
  <p:tag name="KSO_WM_SLIDE_LAYOUT_CNT" val="1_1_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29149_8*i*1"/>
  <p:tag name="KSO_WM_TEMPLATE_CATEGORY" val="custom"/>
  <p:tag name="KSO_WM_TEMPLATE_INDEX" val="20229149"/>
  <p:tag name="KSO_WM_UNIT_LAYERLEVEL" val="1"/>
  <p:tag name="KSO_WM_TAG_VERSION" val="1.0"/>
  <p:tag name="KSO_WM_BEAUTIFY_FLAG" val="#wm#"/>
  <p:tag name="KSO_WM_UNIT_FILL_FORE_SCHEMECOLOR_INDEX" val="5"/>
  <p:tag name="KSO_WM_UNIT_SHADOW_SCHEMECOLOR_INDEX" val="14"/>
  <p:tag name="KSO_WM_UNIT_TEXT_FILL_FORE_SCHEMECOLOR_INDEX" val="2"/>
  <p:tag name="KSO_WM_UNIT_TEXT_FILL_TYPE" val="1"/>
  <p:tag name="KSO_WM_UNIT_USESOURCEFORMAT_APPLY" val="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29149_8*i*2"/>
  <p:tag name="KSO_WM_TEMPLATE_CATEGORY" val="custom"/>
  <p:tag name="KSO_WM_TEMPLATE_INDEX" val="20229149"/>
  <p:tag name="KSO_WM_UNIT_LAYERLEVEL" val="1"/>
  <p:tag name="KSO_WM_TAG_VERSION" val="1.0"/>
  <p:tag name="KSO_WM_BEAUTIFY_FLAG" val="#wm#"/>
  <p:tag name="KSO_WM_UNIT_FILL_FORE_SCHEMECOLOR_INDEX" val="14"/>
  <p:tag name="KSO_WM_UNIT_SHADOW_SCHEMECOLOR_INDEX" val="5"/>
  <p:tag name="KSO_WM_UNIT_TEXT_FILL_FORE_SCHEMECOLOR_INDEX" val="2"/>
  <p:tag name="KSO_WM_UNIT_TEXT_FILL_TYPE" val="1"/>
  <p:tag name="KSO_WM_UNIT_USESOURCEFORMAT_APPLY" val="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29149_8*i*3"/>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29149_8*i*4"/>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29149_8*i*5"/>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USESOURCEFORMAT_APPLY" val="1"/>
</p:tagLst>
</file>

<file path=ppt/tags/tag392.xml><?xml version="1.0" encoding="utf-8"?>
<p:tagLst xmlns:p="http://schemas.openxmlformats.org/presentationml/2006/main">
  <p:tag name="KSO_WM_UNIT_ISCONTENTSTITLE" val="0"/>
  <p:tag name="KSO_WM_UNIT_ISNUMDGMTITLE" val="0"/>
  <p:tag name="KSO_WM_UNIT_PRESET_TEXT" val="单击此处添加内容标题"/>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29149_8*a*1"/>
  <p:tag name="KSO_WM_TEMPLATE_CATEGORY" val="custom"/>
  <p:tag name="KSO_WM_TEMPLATE_INDEX" val="20229149"/>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393.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62"/>
  <p:tag name="KSO_WM_UNIT_HIGHLIGHT" val="0"/>
  <p:tag name="KSO_WM_UNIT_COMPATIBLE" val="0"/>
  <p:tag name="KSO_WM_UNIT_DIAGRAM_ISNUMVISUAL" val="0"/>
  <p:tag name="KSO_WM_UNIT_DIAGRAM_ISREFERUNIT" val="0"/>
  <p:tag name="KSO_WM_DIAGRAM_GROUP_CODE" val="l1-2"/>
  <p:tag name="KSO_WM_UNIT_TYPE" val="f"/>
  <p:tag name="KSO_WM_UNIT_INDEX" val="1"/>
  <p:tag name="KSO_WM_UNIT_ID" val="custom20229149_8*f*1"/>
  <p:tag name="KSO_WM_TEMPLATE_CATEGORY" val="custom"/>
  <p:tag name="KSO_WM_TEMPLATE_INDEX" val="20229149"/>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394.xml><?xml version="1.0" encoding="utf-8"?>
<p:tagLst xmlns:p="http://schemas.openxmlformats.org/presentationml/2006/main">
  <p:tag name="KSO_WM_BEAUTIFY_FLAG" val="#wm#"/>
  <p:tag name="KSO_WM_TEMPLATE_CATEGORY" val="custom"/>
  <p:tag name="KSO_WM_TEMPLATE_INDEX" val="20229149"/>
  <p:tag name="ISLIDE.DIAGRAM" val="#785465;"/>
  <p:tag name="KSO_WM_SLIDE_ID" val="custom20229149_8"/>
  <p:tag name="KSO_WM_TEMPLATE_SUBCATEGORY" val="0"/>
  <p:tag name="KSO_WM_TEMPLATE_MASTER_TYPE" val="1"/>
  <p:tag name="KSO_WM_TEMPLATE_COLOR_TYPE" val="0"/>
  <p:tag name="KSO_WM_SLIDE_ITEM_CNT" val="3"/>
  <p:tag name="KSO_WM_SLIDE_INDEX" val="8"/>
  <p:tag name="KSO_WM_TAG_VERSION" val="1.0"/>
  <p:tag name="KSO_WM_SLIDE_TYPE" val="text"/>
  <p:tag name="KSO_WM_SLIDE_SUBTYPE" val="diag"/>
  <p:tag name="KSO_WM_SLIDE_SIZE" val="741.64*205.5"/>
  <p:tag name="KSO_WM_SLIDE_POSITION" val="109.18*278"/>
  <p:tag name="KSO_WM_DIAGRAM_GROUP_CODE" val="l1-2"/>
  <p:tag name="KSO_WM_SLIDE_DIAGTYPE" val="l"/>
  <p:tag name="KSO_WM_SLIDE_LAYOUT" val="a_f_l"/>
  <p:tag name="KSO_WM_SLIDE_LAYOUT_CNT" val="1_1_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29149_8*i*1"/>
  <p:tag name="KSO_WM_TEMPLATE_CATEGORY" val="custom"/>
  <p:tag name="KSO_WM_TEMPLATE_INDEX" val="20229149"/>
  <p:tag name="KSO_WM_UNIT_LAYERLEVEL" val="1"/>
  <p:tag name="KSO_WM_TAG_VERSION" val="1.0"/>
  <p:tag name="KSO_WM_BEAUTIFY_FLAG" val="#wm#"/>
  <p:tag name="KSO_WM_UNIT_FILL_FORE_SCHEMECOLOR_INDEX" val="5"/>
  <p:tag name="KSO_WM_UNIT_SHADOW_SCHEMECOLOR_INDEX" val="14"/>
  <p:tag name="KSO_WM_UNIT_TEXT_FILL_FORE_SCHEMECOLOR_INDEX" val="2"/>
  <p:tag name="KSO_WM_UNIT_TEXT_FILL_TYPE" val="1"/>
  <p:tag name="KSO_WM_UNIT_USESOURCEFORMAT_APPLY" val="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29149_8*i*2"/>
  <p:tag name="KSO_WM_TEMPLATE_CATEGORY" val="custom"/>
  <p:tag name="KSO_WM_TEMPLATE_INDEX" val="20229149"/>
  <p:tag name="KSO_WM_UNIT_LAYERLEVEL" val="1"/>
  <p:tag name="KSO_WM_TAG_VERSION" val="1.0"/>
  <p:tag name="KSO_WM_BEAUTIFY_FLAG" val="#wm#"/>
  <p:tag name="KSO_WM_UNIT_FILL_FORE_SCHEMECOLOR_INDEX" val="14"/>
  <p:tag name="KSO_WM_UNIT_SHADOW_SCHEMECOLOR_INDEX" val="5"/>
  <p:tag name="KSO_WM_UNIT_TEXT_FILL_FORE_SCHEMECOLOR_INDEX" val="2"/>
  <p:tag name="KSO_WM_UNIT_TEXT_FILL_TYPE" val="1"/>
  <p:tag name="KSO_WM_UNIT_USESOURCEFORMAT_APPLY" val="1"/>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29149_8*i*3"/>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29149_8*i*4"/>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29149_8*i*5"/>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USESOURCEFORMAT_APPLY"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p="http://schemas.openxmlformats.org/presentationml/2006/main">
  <p:tag name="KSO_WM_UNIT_ISCONTENTSTITLE" val="0"/>
  <p:tag name="KSO_WM_UNIT_ISNUMDGMTITLE" val="0"/>
  <p:tag name="KSO_WM_UNIT_PRESET_TEXT" val="单击此处添加内容标题"/>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29149_8*a*1"/>
  <p:tag name="KSO_WM_TEMPLATE_CATEGORY" val="custom"/>
  <p:tag name="KSO_WM_TEMPLATE_INDEX" val="20229149"/>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401.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62"/>
  <p:tag name="KSO_WM_UNIT_HIGHLIGHT" val="0"/>
  <p:tag name="KSO_WM_UNIT_COMPATIBLE" val="0"/>
  <p:tag name="KSO_WM_UNIT_DIAGRAM_ISNUMVISUAL" val="0"/>
  <p:tag name="KSO_WM_UNIT_DIAGRAM_ISREFERUNIT" val="0"/>
  <p:tag name="KSO_WM_DIAGRAM_GROUP_CODE" val="l1-2"/>
  <p:tag name="KSO_WM_UNIT_TYPE" val="f"/>
  <p:tag name="KSO_WM_UNIT_INDEX" val="1"/>
  <p:tag name="KSO_WM_UNIT_ID" val="custom20229149_8*f*1"/>
  <p:tag name="KSO_WM_TEMPLATE_CATEGORY" val="custom"/>
  <p:tag name="KSO_WM_TEMPLATE_INDEX" val="20229149"/>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402.xml><?xml version="1.0" encoding="utf-8"?>
<p:tagLst xmlns:p="http://schemas.openxmlformats.org/presentationml/2006/main">
  <p:tag name="KSO_WM_BEAUTIFY_FLAG" val="#wm#"/>
  <p:tag name="KSO_WM_TEMPLATE_CATEGORY" val="custom"/>
  <p:tag name="KSO_WM_TEMPLATE_INDEX" val="20229149"/>
  <p:tag name="ISLIDE.DIAGRAM" val="#785465;"/>
  <p:tag name="KSO_WM_SLIDE_ID" val="custom20229149_8"/>
  <p:tag name="KSO_WM_TEMPLATE_SUBCATEGORY" val="0"/>
  <p:tag name="KSO_WM_TEMPLATE_MASTER_TYPE" val="1"/>
  <p:tag name="KSO_WM_TEMPLATE_COLOR_TYPE" val="0"/>
  <p:tag name="KSO_WM_SLIDE_ITEM_CNT" val="3"/>
  <p:tag name="KSO_WM_SLIDE_INDEX" val="8"/>
  <p:tag name="KSO_WM_TAG_VERSION" val="1.0"/>
  <p:tag name="KSO_WM_SLIDE_TYPE" val="text"/>
  <p:tag name="KSO_WM_SLIDE_SUBTYPE" val="diag"/>
  <p:tag name="KSO_WM_SLIDE_SIZE" val="741.64*205.5"/>
  <p:tag name="KSO_WM_SLIDE_POSITION" val="109.18*278"/>
  <p:tag name="KSO_WM_DIAGRAM_GROUP_CODE" val="l1-2"/>
  <p:tag name="KSO_WM_SLIDE_DIAGTYPE" val="l"/>
  <p:tag name="KSO_WM_SLIDE_LAYOUT" val="a_f_l"/>
  <p:tag name="KSO_WM_SLIDE_LAYOUT_CNT" val="1_1_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29149_8*i*1"/>
  <p:tag name="KSO_WM_TEMPLATE_CATEGORY" val="custom"/>
  <p:tag name="KSO_WM_TEMPLATE_INDEX" val="20229149"/>
  <p:tag name="KSO_WM_UNIT_LAYERLEVEL" val="1"/>
  <p:tag name="KSO_WM_TAG_VERSION" val="1.0"/>
  <p:tag name="KSO_WM_BEAUTIFY_FLAG" val="#wm#"/>
  <p:tag name="KSO_WM_UNIT_FILL_FORE_SCHEMECOLOR_INDEX" val="5"/>
  <p:tag name="KSO_WM_UNIT_SHADOW_SCHEMECOLOR_INDEX" val="14"/>
  <p:tag name="KSO_WM_UNIT_TEXT_FILL_FORE_SCHEMECOLOR_INDEX" val="2"/>
  <p:tag name="KSO_WM_UNIT_TEXT_FILL_TYPE" val="1"/>
  <p:tag name="KSO_WM_UNIT_USESOURCEFORMAT_APPLY" val="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29149_8*i*2"/>
  <p:tag name="KSO_WM_TEMPLATE_CATEGORY" val="custom"/>
  <p:tag name="KSO_WM_TEMPLATE_INDEX" val="20229149"/>
  <p:tag name="KSO_WM_UNIT_LAYERLEVEL" val="1"/>
  <p:tag name="KSO_WM_TAG_VERSION" val="1.0"/>
  <p:tag name="KSO_WM_BEAUTIFY_FLAG" val="#wm#"/>
  <p:tag name="KSO_WM_UNIT_FILL_FORE_SCHEMECOLOR_INDEX" val="14"/>
  <p:tag name="KSO_WM_UNIT_SHADOW_SCHEMECOLOR_INDEX" val="5"/>
  <p:tag name="KSO_WM_UNIT_TEXT_FILL_FORE_SCHEMECOLOR_INDEX" val="2"/>
  <p:tag name="KSO_WM_UNIT_TEXT_FILL_TYPE" val="1"/>
  <p:tag name="KSO_WM_UNIT_USESOURCEFORMAT_APPLY" val="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29149_8*i*3"/>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29149_8*i*4"/>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29149_8*i*5"/>
  <p:tag name="KSO_WM_TEMPLATE_CATEGORY" val="custom"/>
  <p:tag name="KSO_WM_TEMPLATE_INDEX" val="20229149"/>
  <p:tag name="KSO_WM_UNIT_LAYERLEVEL" val="1"/>
  <p:tag name="KSO_WM_TAG_VERSION" val="1.0"/>
  <p:tag name="KSO_WM_BEAUTIFY_FLAG" val="#wm#"/>
  <p:tag name="KSO_WM_UNIT_LINE_FORE_SCHEMECOLOR_INDEX" val="5"/>
  <p:tag name="KSO_WM_UNIT_LINE_FILL_TYPE" val="2"/>
  <p:tag name="KSO_WM_UNIT_USESOURCEFORMAT_APPLY" val="1"/>
</p:tagLst>
</file>

<file path=ppt/tags/tag408.xml><?xml version="1.0" encoding="utf-8"?>
<p:tagLst xmlns:p="http://schemas.openxmlformats.org/presentationml/2006/main">
  <p:tag name="KSO_WM_UNIT_ISCONTENTSTITLE" val="0"/>
  <p:tag name="KSO_WM_UNIT_ISNUMDGMTITLE" val="0"/>
  <p:tag name="KSO_WM_UNIT_PRESET_TEXT" val="单击此处添加内容标题"/>
  <p:tag name="KSO_WM_UNIT_NOCLEAR" val="0"/>
  <p:tag name="KSO_WM_UNIT_VALUE" val="20"/>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29149_8*a*1"/>
  <p:tag name="KSO_WM_TEMPLATE_CATEGORY" val="custom"/>
  <p:tag name="KSO_WM_TEMPLATE_INDEX" val="20229149"/>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409.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62"/>
  <p:tag name="KSO_WM_UNIT_HIGHLIGHT" val="0"/>
  <p:tag name="KSO_WM_UNIT_COMPATIBLE" val="0"/>
  <p:tag name="KSO_WM_UNIT_DIAGRAM_ISNUMVISUAL" val="0"/>
  <p:tag name="KSO_WM_UNIT_DIAGRAM_ISREFERUNIT" val="0"/>
  <p:tag name="KSO_WM_DIAGRAM_GROUP_CODE" val="l1-2"/>
  <p:tag name="KSO_WM_UNIT_TYPE" val="f"/>
  <p:tag name="KSO_WM_UNIT_INDEX" val="1"/>
  <p:tag name="KSO_WM_UNIT_ID" val="custom20229149_8*f*1"/>
  <p:tag name="KSO_WM_TEMPLATE_CATEGORY" val="custom"/>
  <p:tag name="KSO_WM_TEMPLATE_INDEX" val="20229149"/>
  <p:tag name="KSO_WM_UNIT_LAYERLEVEL" val="1"/>
  <p:tag name="KSO_WM_TAG_VERSION" val="1.0"/>
  <p:tag name="KSO_WM_BEAUTIFY_FLAG" val="#wm#"/>
  <p:tag name="KSO_WM_UNIT_TEXT_FILL_FORE_SCHEMECOLOR_INDEX" val="14"/>
  <p:tag name="KSO_WM_UNIT_TEXT_FILL_TYPE" val="1"/>
  <p:tag name="KSO_WM_UNIT_USESOURCEFORMAT_APPLY"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0.xml><?xml version="1.0" encoding="utf-8"?>
<p:tagLst xmlns:p="http://schemas.openxmlformats.org/presentationml/2006/main">
  <p:tag name="KSO_WM_BEAUTIFY_FLAG" val="#wm#"/>
  <p:tag name="KSO_WM_TEMPLATE_CATEGORY" val="custom"/>
  <p:tag name="KSO_WM_TEMPLATE_INDEX" val="20229149"/>
  <p:tag name="ISLIDE.DIAGRAM" val="#785465;"/>
  <p:tag name="KSO_WM_SLIDE_ID" val="custom20229149_8"/>
  <p:tag name="KSO_WM_TEMPLATE_SUBCATEGORY" val="0"/>
  <p:tag name="KSO_WM_TEMPLATE_MASTER_TYPE" val="1"/>
  <p:tag name="KSO_WM_TEMPLATE_COLOR_TYPE" val="0"/>
  <p:tag name="KSO_WM_SLIDE_ITEM_CNT" val="3"/>
  <p:tag name="KSO_WM_SLIDE_INDEX" val="8"/>
  <p:tag name="KSO_WM_TAG_VERSION" val="1.0"/>
  <p:tag name="KSO_WM_SLIDE_TYPE" val="text"/>
  <p:tag name="KSO_WM_SLIDE_SUBTYPE" val="diag"/>
  <p:tag name="KSO_WM_SLIDE_SIZE" val="741.64*205.5"/>
  <p:tag name="KSO_WM_SLIDE_POSITION" val="109.18*278"/>
  <p:tag name="KSO_WM_DIAGRAM_GROUP_CODE" val="l1-2"/>
  <p:tag name="KSO_WM_SLIDE_DIAGTYPE" val="l"/>
  <p:tag name="KSO_WM_SLIDE_LAYOUT" val="a_f_l"/>
  <p:tag name="KSO_WM_SLIDE_LAYOUT_CNT" val="1_1_1"/>
</p:tagLst>
</file>

<file path=ppt/tags/tag411.xml><?xml version="1.0" encoding="utf-8"?>
<p:tagLst xmlns:p="http://schemas.openxmlformats.org/presentationml/2006/main">
  <p:tag name="KSO_WM_UNIT_ISCONTENTSTITLE" val="0"/>
  <p:tag name="KSO_WM_UNIT_ISNUMDGMTITLE" val="0"/>
  <p:tag name="KSO_WM_UNIT_PRESET_TEXT" val="谢谢大家"/>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29149_10*a*1"/>
  <p:tag name="KSO_WM_TEMPLATE_CATEGORY" val="custom"/>
  <p:tag name="KSO_WM_TEMPLATE_INDEX" val="20229149"/>
  <p:tag name="KSO_WM_UNIT_LAYERLEVEL" val="1"/>
  <p:tag name="KSO_WM_TAG_VERSION" val="1.0"/>
  <p:tag name="KSO_WM_BEAUTIFY_FLAG" val="#wm#"/>
</p:tagLst>
</file>

<file path=ppt/tags/tag412.xml><?xml version="1.0" encoding="utf-8"?>
<p:tagLst xmlns:p="http://schemas.openxmlformats.org/presentationml/2006/main">
  <p:tag name="KSO_WM_UNIT_ISCONTENTSTITLE" val="0"/>
  <p:tag name="KSO_WM_UNIT_ISNUMDGMTITLE" val="0"/>
  <p:tag name="KSO_WM_UNIT_PRESET_TEXT" val="Thanks For Your Watching."/>
  <p:tag name="KSO_WM_UNIT_NOCLEAR" val="0"/>
  <p:tag name="KSO_WM_UNIT_VALUE" val="15"/>
  <p:tag name="KSO_WM_UNIT_HIGHLIGHT" val="0"/>
  <p:tag name="KSO_WM_UNIT_COMPATIBLE" val="0"/>
  <p:tag name="KSO_WM_UNIT_DIAGRAM_ISNUMVISUAL" val="0"/>
  <p:tag name="KSO_WM_UNIT_DIAGRAM_ISREFERUNIT" val="0"/>
  <p:tag name="KSO_WM_UNIT_TYPE" val="b"/>
  <p:tag name="KSO_WM_UNIT_INDEX" val="1"/>
  <p:tag name="KSO_WM_UNIT_ID" val="custom20229149_10*b*1"/>
  <p:tag name="KSO_WM_TEMPLATE_CATEGORY" val="custom"/>
  <p:tag name="KSO_WM_TEMPLATE_INDEX" val="20229149"/>
  <p:tag name="KSO_WM_UNIT_LAYERLEVEL" val="1"/>
  <p:tag name="KSO_WM_TAG_VERSION" val="1.0"/>
  <p:tag name="KSO_WM_BEAUTIFY_FLAG" val="#wm#"/>
</p:tagLst>
</file>

<file path=ppt/tags/tag413.xml><?xml version="1.0" encoding="utf-8"?>
<p:tagLst xmlns:p="http://schemas.openxmlformats.org/presentationml/2006/main">
  <p:tag name="KSO_WM_SLIDE_ID" val="custom20229149_10"/>
  <p:tag name="KSO_WM_TEMPLATE_SUBCATEGORY" val="0"/>
  <p:tag name="KSO_WM_TEMPLATE_MASTER_TYPE" val="1"/>
  <p:tag name="KSO_WM_TEMPLATE_COLOR_TYPE" val="0"/>
  <p:tag name="KSO_WM_SLIDE_ITEM_CNT" val="0"/>
  <p:tag name="KSO_WM_SLIDE_INDEX" val="10"/>
  <p:tag name="KSO_WM_TAG_VERSION" val="1.0"/>
  <p:tag name="KSO_WM_BEAUTIFY_FLAG" val="#wm#"/>
  <p:tag name="KSO_WM_TEMPLATE_CATEGORY" val="custom"/>
  <p:tag name="KSO_WM_TEMPLATE_INDEX" val="20229149"/>
  <p:tag name="KSO_WM_SLIDE_TYPE" val="endPage"/>
  <p:tag name="KSO_WM_SLIDE_SUBTYPE" val="pureTxt"/>
  <p:tag name="KSO_WM_SLIDE_LAYOUT" val="a_b"/>
  <p:tag name="KSO_WM_SLIDE_LAYOUT_CNT" val="1_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自定义 24">
      <a:dk1>
        <a:srgbClr val="000000"/>
      </a:dk1>
      <a:lt1>
        <a:srgbClr val="FFFFFF"/>
      </a:lt1>
      <a:dk2>
        <a:srgbClr val="CFE6FE"/>
      </a:dk2>
      <a:lt2>
        <a:srgbClr val="FFFFFF"/>
      </a:lt2>
      <a:accent1>
        <a:srgbClr val="1185FE"/>
      </a:accent1>
      <a:accent2>
        <a:srgbClr val="A3E0FF"/>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5749</Words>
  <Application>WPS 演示</Application>
  <PresentationFormat>宽屏</PresentationFormat>
  <Paragraphs>290</Paragraphs>
  <Slides>32</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Arial</vt:lpstr>
      <vt:lpstr>宋体</vt:lpstr>
      <vt:lpstr>Wingdings</vt:lpstr>
      <vt:lpstr>微软雅黑</vt:lpstr>
      <vt:lpstr>华文细黑</vt:lpstr>
      <vt:lpstr>Caros Heavy</vt:lpstr>
      <vt:lpstr>Kozuka Gothic Pro H</vt:lpstr>
      <vt:lpstr>仿宋</vt:lpstr>
      <vt:lpstr>Roboto</vt:lpstr>
      <vt:lpstr>Times New Roman</vt:lpstr>
      <vt:lpstr>Arial Unicode MS</vt:lpstr>
      <vt:lpstr>2_Office 主题​​</vt:lpstr>
      <vt:lpstr>算法辅助 金属-硅肖特基结光电探测器设计</vt:lpstr>
      <vt:lpstr>PowerPoint 演示文稿</vt:lpstr>
      <vt:lpstr>研究背景</vt:lpstr>
      <vt:lpstr>PowerPoint 演示文稿</vt:lpstr>
      <vt:lpstr>PowerPoint 演示文稿</vt:lpstr>
      <vt:lpstr>PowerPoint 演示文稿</vt:lpstr>
      <vt:lpstr>PowerPoint 演示文稿</vt:lpstr>
      <vt:lpstr>PowerPoint 演示文稿</vt:lpstr>
      <vt:lpstr>PowerPoint 演示文稿</vt:lpstr>
      <vt:lpstr>研究内容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结果评估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herry</cp:lastModifiedBy>
  <cp:revision>48</cp:revision>
  <dcterms:created xsi:type="dcterms:W3CDTF">2024-11-28T17:52:00Z</dcterms:created>
  <dcterms:modified xsi:type="dcterms:W3CDTF">2025-01-13T08:10:51Z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7D84070381974D64BD963F0C37D2ABD2_13</vt:lpwstr>
  </property>
</Properties>
</file>