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 Morrison" userId="13384f99b8b0c7ea" providerId="LiveId" clId="{C7AB84B0-E349-44F2-B4CE-860E49B15CFF}"/>
    <pc:docChg chg="custSel modSld">
      <pc:chgData name="Nicole Morrison" userId="13384f99b8b0c7ea" providerId="LiveId" clId="{C7AB84B0-E349-44F2-B4CE-860E49B15CFF}" dt="2020-11-24T23:33:13.149" v="89" actId="20577"/>
      <pc:docMkLst>
        <pc:docMk/>
      </pc:docMkLst>
      <pc:sldChg chg="modSp mod">
        <pc:chgData name="Nicole Morrison" userId="13384f99b8b0c7ea" providerId="LiveId" clId="{C7AB84B0-E349-44F2-B4CE-860E49B15CFF}" dt="2020-11-24T23:33:13.149" v="89" actId="20577"/>
        <pc:sldMkLst>
          <pc:docMk/>
          <pc:sldMk cId="583153929" sldId="257"/>
        </pc:sldMkLst>
        <pc:spChg chg="mod">
          <ac:chgData name="Nicole Morrison" userId="13384f99b8b0c7ea" providerId="LiveId" clId="{C7AB84B0-E349-44F2-B4CE-860E49B15CFF}" dt="2020-11-24T23:33:13.149" v="89" actId="20577"/>
          <ac:spMkLst>
            <pc:docMk/>
            <pc:sldMk cId="583153929" sldId="257"/>
            <ac:spMk id="3" creationId="{9F17DE15-999A-4954-AC21-F526D6D4D1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2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4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3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4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BEE8C-E79F-4CFD-9ED8-98C437A0E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1" y="4934601"/>
            <a:ext cx="8031961" cy="882398"/>
          </a:xfrm>
        </p:spPr>
        <p:txBody>
          <a:bodyPr>
            <a:normAutofit/>
          </a:bodyPr>
          <a:lstStyle/>
          <a:p>
            <a:r>
              <a:rPr lang="en-US" sz="4400"/>
              <a:t>Cyrtids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56578-45FD-41E3-8A81-6AF551184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0983" y="5945844"/>
            <a:ext cx="6396471" cy="509627"/>
          </a:xfrm>
        </p:spPr>
        <p:txBody>
          <a:bodyPr>
            <a:normAutofit/>
          </a:bodyPr>
          <a:lstStyle/>
          <a:p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B1CEC-36D7-43D4-A193-582533D49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 b="12513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154" name="Group 53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7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8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9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0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2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3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4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5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6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31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81CE-0D43-47C1-9992-15FABCE2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DE15-999A-4954-AC21-F526D6D4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Contrast between two maps </a:t>
            </a:r>
          </a:p>
          <a:p>
            <a:r>
              <a:rPr lang="en-US" dirty="0"/>
              <a:t>Purpose of </a:t>
            </a:r>
            <a:r>
              <a:rPr lang="en-US"/>
              <a:t>map </a:t>
            </a:r>
            <a:endParaRPr lang="en-US" dirty="0"/>
          </a:p>
          <a:p>
            <a:r>
              <a:rPr lang="en-US" dirty="0"/>
              <a:t>Inclusion of map elements and why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5392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Modern Love</vt:lpstr>
      <vt:lpstr>BohemianVTI</vt:lpstr>
      <vt:lpstr>Cyrtids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Cyrtids </dc:title>
  <dc:creator>Nicole Morrison</dc:creator>
  <cp:lastModifiedBy>Nicole Morrison</cp:lastModifiedBy>
  <cp:revision>1</cp:revision>
  <dcterms:created xsi:type="dcterms:W3CDTF">2020-11-24T21:23:19Z</dcterms:created>
  <dcterms:modified xsi:type="dcterms:W3CDTF">2020-11-24T23:33:20Z</dcterms:modified>
</cp:coreProperties>
</file>