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135" y="4385890"/>
            <a:ext cx="11987443" cy="2085363"/>
            <a:chOff x="3149135" y="4385890"/>
            <a:chExt cx="11987443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135" y="4385890"/>
              <a:ext cx="11987443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0835" y="7169465"/>
            <a:ext cx="1524996" cy="128571"/>
            <a:chOff x="8370835" y="7169465"/>
            <a:chExt cx="1524996" cy="1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370835" y="7169465"/>
              <a:ext cx="1524996" cy="1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0853" y="6641230"/>
            <a:ext cx="516186" cy="777986"/>
            <a:chOff x="15370853" y="6641230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15370853" y="6641230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2571" y="6580856"/>
            <a:ext cx="5409098" cy="13265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8138" y="4448005"/>
            <a:ext cx="8764676" cy="2039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6086" y="2232743"/>
            <a:ext cx="10637363" cy="36214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44173" y="6581144"/>
            <a:ext cx="4888557" cy="13670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2858" y="8175820"/>
            <a:ext cx="5297815" cy="13670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44173" y="8175820"/>
            <a:ext cx="5194643" cy="1367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554" y="5064683"/>
            <a:ext cx="1331091" cy="150000"/>
            <a:chOff x="25554" y="5064683"/>
            <a:chExt cx="1331091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340000">
              <a:off x="25554" y="5064683"/>
              <a:ext cx="1331091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25716" y="5453487"/>
            <a:ext cx="1726728" cy="6570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398" y="477288"/>
            <a:ext cx="2045084" cy="6859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1429" y="1859514"/>
            <a:ext cx="12934038" cy="7451289"/>
            <a:chOff x="2971429" y="1859514"/>
            <a:chExt cx="12934038" cy="74512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1859514"/>
              <a:ext cx="12934038" cy="7451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8232" y="5364581"/>
            <a:ext cx="809524" cy="150000"/>
            <a:chOff x="278232" y="5364581"/>
            <a:chExt cx="809524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8232" y="5364581"/>
              <a:ext cx="809524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319" y="4461572"/>
            <a:ext cx="6049076" cy="1956019"/>
            <a:chOff x="6118319" y="4461572"/>
            <a:chExt cx="6049076" cy="19560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319" y="4461572"/>
              <a:ext cx="6049076" cy="19560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2886" y="4756538"/>
            <a:ext cx="4668251" cy="15470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032" y="448717"/>
            <a:ext cx="1650351" cy="6859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8232" y="5364581"/>
            <a:ext cx="809524" cy="150000"/>
            <a:chOff x="278232" y="5364581"/>
            <a:chExt cx="809524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8232" y="5364581"/>
              <a:ext cx="809524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27770" y="1650234"/>
            <a:ext cx="5970070" cy="4224729"/>
            <a:chOff x="10027770" y="1650234"/>
            <a:chExt cx="5970070" cy="42247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7770" y="1650234"/>
              <a:ext cx="5970070" cy="42247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9716" y="1801801"/>
            <a:ext cx="4167823" cy="31081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37383" y="1260818"/>
            <a:ext cx="5973838" cy="4227395"/>
            <a:chOff x="3637383" y="1260818"/>
            <a:chExt cx="5973838" cy="42273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383" y="1260818"/>
              <a:ext cx="5973838" cy="42273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27770" y="6072457"/>
            <a:ext cx="5953859" cy="4213257"/>
            <a:chOff x="10027770" y="6072457"/>
            <a:chExt cx="5953859" cy="42132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7770" y="6072457"/>
              <a:ext cx="5953859" cy="4213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37383" y="5844776"/>
            <a:ext cx="5997596" cy="4244207"/>
            <a:chOff x="3637383" y="5844776"/>
            <a:chExt cx="5997596" cy="42442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7383" y="5844776"/>
              <a:ext cx="5997596" cy="424420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41982" y="1290230"/>
            <a:ext cx="5492623" cy="357430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99716" y="6235824"/>
            <a:ext cx="3532423" cy="172588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41982" y="5849954"/>
            <a:ext cx="4363214" cy="31081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032" y="448717"/>
            <a:ext cx="1697970" cy="6859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6488" y="5647562"/>
            <a:ext cx="144840" cy="150008"/>
            <a:chOff x="616488" y="5647562"/>
            <a:chExt cx="144840" cy="1500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488" y="5647562"/>
              <a:ext cx="144840" cy="1500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65568" y="1377329"/>
            <a:ext cx="7359350" cy="4263370"/>
            <a:chOff x="10265568" y="1377329"/>
            <a:chExt cx="7359350" cy="42633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5568" y="1377329"/>
              <a:ext cx="7359350" cy="42633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65568" y="5951137"/>
            <a:ext cx="7359350" cy="4263370"/>
            <a:chOff x="10265568" y="5951137"/>
            <a:chExt cx="7359350" cy="42633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65568" y="5951137"/>
              <a:ext cx="7359350" cy="42633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70871" y="1381869"/>
            <a:ext cx="7359350" cy="4263370"/>
            <a:chOff x="2570871" y="1381869"/>
            <a:chExt cx="7359350" cy="42633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0871" y="1381869"/>
              <a:ext cx="7359350" cy="42633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70871" y="5955677"/>
            <a:ext cx="7359350" cy="4263370"/>
            <a:chOff x="2570871" y="5955677"/>
            <a:chExt cx="7359350" cy="42633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0871" y="5955677"/>
              <a:ext cx="7359350" cy="42633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79218" y="1605875"/>
            <a:ext cx="1319063" cy="12852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398" y="477288"/>
            <a:ext cx="1697970" cy="6859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12637" y="1520160"/>
            <a:ext cx="7207977" cy="41497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93503" y="6042408"/>
            <a:ext cx="7114482" cy="38272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3113" y="6032884"/>
            <a:ext cx="7132415" cy="4202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13049" y="3903249"/>
            <a:ext cx="813043" cy="51999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5905" y="1210178"/>
            <a:ext cx="6112042" cy="16682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92477" y="3903249"/>
            <a:ext cx="2296195" cy="5333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5199" y="955644"/>
            <a:ext cx="1838471" cy="15163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9013" y="2088936"/>
            <a:ext cx="1184052" cy="3731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27504" y="-1077442"/>
            <a:ext cx="26656423" cy="14185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7711" y="298376"/>
            <a:ext cx="17493104" cy="524893"/>
            <a:chOff x="277711" y="298376"/>
            <a:chExt cx="17493104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711" y="298376"/>
              <a:ext cx="17493104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05" y="421467"/>
            <a:ext cx="2356980" cy="685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53495" y="4858359"/>
            <a:ext cx="1896657" cy="708702"/>
            <a:chOff x="7253495" y="4858359"/>
            <a:chExt cx="1896657" cy="7087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3495" y="4858359"/>
              <a:ext cx="1896657" cy="7087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06068" y="5006563"/>
            <a:ext cx="1649948" cy="547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56584" y="4858359"/>
            <a:ext cx="1896657" cy="708702"/>
            <a:chOff x="9156584" y="4858359"/>
            <a:chExt cx="1896657" cy="708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584" y="4858359"/>
              <a:ext cx="1896657" cy="70870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1432" y="4874686"/>
            <a:ext cx="1940025" cy="7827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53240" y="5152590"/>
            <a:ext cx="3780195" cy="404597"/>
            <a:chOff x="11053240" y="5152590"/>
            <a:chExt cx="3780195" cy="4045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3240" y="5152590"/>
              <a:ext cx="3780195" cy="4045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41380" y="5146744"/>
            <a:ext cx="3746301" cy="5346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53240" y="4757307"/>
            <a:ext cx="3780195" cy="404597"/>
            <a:chOff x="11053240" y="4757307"/>
            <a:chExt cx="3780195" cy="4045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3240" y="4757307"/>
              <a:ext cx="3780195" cy="4045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7715" y="4733192"/>
            <a:ext cx="3080462" cy="5060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855669" y="5146253"/>
            <a:ext cx="1899621" cy="404597"/>
            <a:chOff x="14855669" y="5146253"/>
            <a:chExt cx="1899621" cy="40459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55669" y="5146253"/>
              <a:ext cx="1899621" cy="40459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31144" y="5133487"/>
            <a:ext cx="1842110" cy="5060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36602" y="6472196"/>
            <a:ext cx="1899621" cy="404597"/>
            <a:chOff x="3436602" y="6472196"/>
            <a:chExt cx="1899621" cy="4045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6602" y="6472196"/>
              <a:ext cx="1899621" cy="4045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02553" y="6449906"/>
            <a:ext cx="1633853" cy="5060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363398" y="6497931"/>
            <a:ext cx="11401415" cy="404597"/>
            <a:chOff x="5363398" y="6497931"/>
            <a:chExt cx="11401415" cy="4045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63398" y="6497931"/>
              <a:ext cx="11401415" cy="40459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37715" y="6449906"/>
            <a:ext cx="3226558" cy="5060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58968" y="7817017"/>
            <a:ext cx="3804051" cy="404597"/>
            <a:chOff x="3458968" y="7817017"/>
            <a:chExt cx="3804051" cy="40459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58968" y="7817017"/>
              <a:ext cx="3804051" cy="40459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08384" y="7754353"/>
            <a:ext cx="4044901" cy="53461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253495" y="7807493"/>
            <a:ext cx="5721600" cy="404597"/>
            <a:chOff x="7253495" y="7807493"/>
            <a:chExt cx="5721600" cy="4045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3495" y="7807493"/>
              <a:ext cx="5721600" cy="40459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85163" y="7750544"/>
            <a:ext cx="1649938" cy="5477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1167243" y="3823075"/>
            <a:ext cx="3761031" cy="150000"/>
            <a:chOff x="-1167243" y="3823075"/>
            <a:chExt cx="3761031" cy="1500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-1167243" y="3823075"/>
              <a:ext cx="3761031" cy="15000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610" y="458681"/>
            <a:ext cx="2186618" cy="685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86684" y="1811753"/>
            <a:ext cx="14407412" cy="7875541"/>
            <a:chOff x="3286684" y="1811753"/>
            <a:chExt cx="14407412" cy="78755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6684" y="1811753"/>
              <a:ext cx="14407412" cy="78755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0863" y="4108249"/>
            <a:ext cx="3243926" cy="150000"/>
            <a:chOff x="-930863" y="4108249"/>
            <a:chExt cx="3243926" cy="150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930863" y="4108249"/>
              <a:ext cx="3243926" cy="1500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711" y="450982"/>
            <a:ext cx="1742808" cy="6478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8118" y="1788818"/>
            <a:ext cx="15172090" cy="8006387"/>
            <a:chOff x="2658118" y="1788818"/>
            <a:chExt cx="15172090" cy="80063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8118" y="1788818"/>
              <a:ext cx="15172090" cy="80063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46809" y="4427229"/>
            <a:ext cx="2552584" cy="150000"/>
            <a:chOff x="-546809" y="4427229"/>
            <a:chExt cx="2552584" cy="150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546809" y="4427229"/>
              <a:ext cx="2552584" cy="1500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8636" y="4748573"/>
            <a:ext cx="1963261" cy="150000"/>
            <a:chOff x="-298636" y="4748573"/>
            <a:chExt cx="1963261" cy="1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98636" y="4748573"/>
              <a:ext cx="1963261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3941" y="7616966"/>
            <a:ext cx="8669326" cy="1687845"/>
            <a:chOff x="6583941" y="7616966"/>
            <a:chExt cx="8669326" cy="16878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941" y="7616966"/>
              <a:ext cx="8669326" cy="16878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33482" y="1377831"/>
            <a:ext cx="14424598" cy="8477120"/>
            <a:chOff x="2833482" y="1377831"/>
            <a:chExt cx="14424598" cy="8477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482" y="1377831"/>
              <a:ext cx="14424598" cy="84771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50222" y="6018124"/>
            <a:ext cx="6210492" cy="3521445"/>
            <a:chOff x="3350222" y="6018124"/>
            <a:chExt cx="6210492" cy="35214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0222" y="6018124"/>
              <a:ext cx="6210492" cy="3521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0222" y="2307704"/>
            <a:ext cx="6244268" cy="3599963"/>
            <a:chOff x="3350222" y="2307704"/>
            <a:chExt cx="6244268" cy="35999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0222" y="2307704"/>
              <a:ext cx="6244268" cy="35999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53443" y="5970507"/>
            <a:ext cx="1294538" cy="5212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8077" y="2341192"/>
            <a:ext cx="1611395" cy="54982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24872" y="1513922"/>
            <a:ext cx="2591888" cy="88162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8290" y="499614"/>
            <a:ext cx="1997465" cy="6859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77048" y="7289120"/>
            <a:ext cx="2037994" cy="1638399"/>
            <a:chOff x="7177048" y="7289120"/>
            <a:chExt cx="2037994" cy="16383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7048" y="7289120"/>
              <a:ext cx="2037994" cy="16383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33604" y="7200743"/>
            <a:ext cx="2265771" cy="2265771"/>
            <a:chOff x="3433604" y="7200743"/>
            <a:chExt cx="2265771" cy="22657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3604" y="7200743"/>
              <a:ext cx="2265771" cy="22657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81837" y="6174255"/>
            <a:ext cx="1495211" cy="1950276"/>
            <a:chOff x="5681837" y="6174255"/>
            <a:chExt cx="1495211" cy="19502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81837" y="6174255"/>
              <a:ext cx="1495211" cy="19502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83775" y="3193185"/>
            <a:ext cx="2423206" cy="2423206"/>
            <a:chOff x="3683775" y="3193185"/>
            <a:chExt cx="2423206" cy="24232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3775" y="3193185"/>
              <a:ext cx="2423206" cy="24232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95443" y="2606978"/>
            <a:ext cx="3006264" cy="900965"/>
            <a:chOff x="6095443" y="2606978"/>
            <a:chExt cx="3006264" cy="9009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5443" y="2606978"/>
              <a:ext cx="3006264" cy="9009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09571" y="3857992"/>
            <a:ext cx="3085714" cy="624857"/>
            <a:chOff x="6309571" y="3857992"/>
            <a:chExt cx="3085714" cy="6248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9571" y="3857992"/>
              <a:ext cx="3085714" cy="624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45782" y="2307704"/>
            <a:ext cx="6210492" cy="3599963"/>
            <a:chOff x="10045782" y="2307704"/>
            <a:chExt cx="6210492" cy="35999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45782" y="2307704"/>
              <a:ext cx="6210492" cy="359996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98763" y="2253516"/>
            <a:ext cx="1611385" cy="54982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95285" y="3165708"/>
            <a:ext cx="3349255" cy="1883956"/>
            <a:chOff x="9395285" y="3165708"/>
            <a:chExt cx="3349255" cy="188395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95285" y="3165708"/>
              <a:ext cx="3349255" cy="18839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60552" y="2606978"/>
            <a:ext cx="1658634" cy="1658634"/>
            <a:chOff x="11860552" y="2606978"/>
            <a:chExt cx="1658634" cy="165863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60552" y="2606978"/>
              <a:ext cx="1658634" cy="16586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519185" y="2587716"/>
            <a:ext cx="1076645" cy="1519970"/>
            <a:chOff x="13519185" y="2587716"/>
            <a:chExt cx="1076645" cy="151997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19185" y="2587716"/>
              <a:ext cx="1076645" cy="151997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495206" y="4324023"/>
            <a:ext cx="1451280" cy="1451280"/>
            <a:chOff x="14495206" y="4324023"/>
            <a:chExt cx="1451280" cy="145128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95206" y="4324023"/>
              <a:ext cx="1451280" cy="145128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432215" y="4482849"/>
            <a:ext cx="2062991" cy="990235"/>
            <a:chOff x="12432215" y="4482849"/>
            <a:chExt cx="2062991" cy="99023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32215" y="4482849"/>
              <a:ext cx="2062991" cy="99023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045782" y="6018124"/>
            <a:ext cx="6244268" cy="3521445"/>
            <a:chOff x="10045782" y="6018124"/>
            <a:chExt cx="6244268" cy="352144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45782" y="6018124"/>
              <a:ext cx="6244268" cy="3521445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826192" y="5970506"/>
            <a:ext cx="1322128" cy="54982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045782" y="6658528"/>
            <a:ext cx="3407779" cy="1916876"/>
            <a:chOff x="10045782" y="6658528"/>
            <a:chExt cx="3407779" cy="191687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45782" y="6658528"/>
              <a:ext cx="3407779" cy="191687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599691" y="6468610"/>
            <a:ext cx="1992278" cy="1992278"/>
            <a:chOff x="13599691" y="6468610"/>
            <a:chExt cx="1992278" cy="199227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599691" y="6468610"/>
              <a:ext cx="1992278" cy="1992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554" y="5064683"/>
            <a:ext cx="1331091" cy="150000"/>
            <a:chOff x="25554" y="5064683"/>
            <a:chExt cx="1331091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340000">
              <a:off x="25554" y="5064683"/>
              <a:ext cx="1331091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25716" y="5453487"/>
            <a:ext cx="1726728" cy="6570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398" y="477288"/>
            <a:ext cx="2045084" cy="6859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49392" y="2883774"/>
            <a:ext cx="8654451" cy="6385214"/>
            <a:chOff x="2149392" y="2883774"/>
            <a:chExt cx="8654451" cy="63852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92" y="2883774"/>
              <a:ext cx="8654451" cy="6385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52671" y="4110541"/>
            <a:ext cx="8033044" cy="4904356"/>
            <a:chOff x="10252671" y="4110541"/>
            <a:chExt cx="8033044" cy="49043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2671" y="4110541"/>
              <a:ext cx="8033044" cy="4904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977" y="530211"/>
            <a:ext cx="2045084" cy="685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67" y="5056577"/>
            <a:ext cx="1347255" cy="150000"/>
            <a:chOff x="9367" y="5056577"/>
            <a:chExt cx="1347255" cy="1500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367" y="5056577"/>
              <a:ext cx="1347255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9138" y="1745290"/>
            <a:ext cx="11954116" cy="7864550"/>
            <a:chOff x="2509138" y="1745290"/>
            <a:chExt cx="11954116" cy="78645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9138" y="1745290"/>
              <a:ext cx="11954116" cy="78645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99811" y="3429690"/>
            <a:ext cx="7595218" cy="3498547"/>
            <a:chOff x="10499811" y="3429690"/>
            <a:chExt cx="7595218" cy="34985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9811" y="3429690"/>
              <a:ext cx="7595218" cy="3498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554" y="5064683"/>
            <a:ext cx="1331091" cy="150000"/>
            <a:chOff x="25554" y="5064683"/>
            <a:chExt cx="1331091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340000">
              <a:off x="25554" y="5064683"/>
              <a:ext cx="1331091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153" y="1821420"/>
            <a:ext cx="1460377" cy="42005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25716" y="5453487"/>
            <a:ext cx="1726728" cy="6570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398" y="477288"/>
            <a:ext cx="2045084" cy="6859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59268" y="1974981"/>
            <a:ext cx="9818321" cy="8137957"/>
            <a:chOff x="2859268" y="1974981"/>
            <a:chExt cx="9818321" cy="8137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9268" y="1974981"/>
              <a:ext cx="9818321" cy="8137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38112" y="4473492"/>
            <a:ext cx="8523388" cy="3722455"/>
            <a:chOff x="9438112" y="4473492"/>
            <a:chExt cx="8523388" cy="37224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8112" y="4473492"/>
              <a:ext cx="8523388" cy="3722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2023-05-24T10:11:59Z</dcterms:created>
  <dcterms:modified xsi:type="dcterms:W3CDTF">2023-05-24T10:11:59Z</dcterms:modified>
</cp:coreProperties>
</file>