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110" d="100"/>
          <a:sy n="110" d="100"/>
        </p:scale>
        <p:origin x="7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4FB72-336E-AB05-EF8F-0FA9221D7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CC9787-433C-D869-BF90-4EE4384DF4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9CA8EC5-DD97-B0C9-0F9F-1EE5998E6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26FC-C533-45E3-A668-AEF10EA7763B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FA5710-73D0-696D-8F07-1E4BDFB8A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65FEF9D-604A-1E89-B02F-A1D1310E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2154-1B34-4B80-96EE-99265432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07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055A6-DD73-B3E6-6F78-D96C020E2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EDC5006-AC90-DEE9-7F0E-F06ED01D9C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A076118-DBA9-1BA1-D3F1-A5F352C6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26FC-C533-45E3-A668-AEF10EA7763B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7D3B2B-EC37-E1AA-D580-E59604884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85AF445-A11D-CDCA-7353-61A9C70BE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2154-1B34-4B80-96EE-99265432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104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5CE5BD-FAA6-77E6-B7A1-1694EFF77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7819AC9-8D79-37BC-6EB5-C8BDBE98E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F7EDF21-916F-11E0-7CE0-81996440F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26FC-C533-45E3-A668-AEF10EA7763B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C4009C1-ABD4-3660-2DD0-2AEC1D0FA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1662C6-8257-346C-568A-7234BE635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2154-1B34-4B80-96EE-99265432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7037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8C7D5-A9F1-E224-E8B5-66B221C6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1932DF-1D3F-B11F-52A1-B84523C32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F773CE-778D-6821-4AF5-DDA2FFB22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26FC-C533-45E3-A668-AEF10EA7763B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D2ABEE-0D73-20C1-FC87-8506FBF1B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B13A0A-68C2-4723-C9CE-D1EF5F90C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2154-1B34-4B80-96EE-99265432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759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2546F-4D95-157E-F41D-E14BD2F2F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A64A17F-C6D1-E9E3-CE48-A032AE1CCA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570C632-728E-CEAC-C8B4-F50000722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26FC-C533-45E3-A668-AEF10EA7763B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D1FD0C-AC0F-5B38-5F72-6406F3A5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BECE76-4096-FEF8-C0B3-19BF720D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2154-1B34-4B80-96EE-99265432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1899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2B7563-D30F-ABF7-0030-CD701C105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BA221C-FA73-4CFB-33DE-C27AFBB06E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015C951-4EC1-F6CA-B2A6-2E8779B4D5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62CDE60-70EA-ADC0-72FF-6856EA99D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26FC-C533-45E3-A668-AEF10EA7763B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727C2A-C21E-A1D0-4557-8F38BAC3B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BD5B79-B64D-6C73-E5F9-C7F2E1FE5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2154-1B34-4B80-96EE-99265432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1636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F3C3E-7E52-4E6C-9B39-F030F2F53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4B41E45-1FC8-82E0-8B6F-42DF74872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781FDB-A1D4-C05D-CE8F-B40C8DE8C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3D4AF69-31A9-D3B9-377A-DAB6AB11E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EB5BEF5-A1EC-4295-2263-9058AF7BE5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4022124-A40F-29A8-F9A3-5D3FD1617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26FC-C533-45E3-A668-AEF10EA7763B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9F4DE0D-6439-05F7-462F-566050BD1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EAC7C0A-1CF8-246A-95BA-1867992FB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2154-1B34-4B80-96EE-99265432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45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21BAF7-C2A4-CA3D-2475-3E17D9080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589D1E6-9EF1-E390-B2A0-E82D972C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26FC-C533-45E3-A668-AEF10EA7763B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20D2061-CA9B-CC37-5A5B-1E6209735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BE33E41-B50D-AA74-7ECA-4A2B81E7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2154-1B34-4B80-96EE-99265432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5535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40300EE-E766-7A6F-768E-197E7752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26FC-C533-45E3-A668-AEF10EA7763B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D71DF24-600D-E39A-5DD3-1784DCC0D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69452E-9DD4-5A9C-21F3-3B82FE7E6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2154-1B34-4B80-96EE-99265432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6795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547B6-42D6-2C5E-D7E3-88B93E1A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8E5911-CA30-FACF-C40C-9E1B11012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D72CF69-A546-0D46-A317-6BB595AFFA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DF63126-4479-3927-FBDF-CEC9147FB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26FC-C533-45E3-A668-AEF10EA7763B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732C765-61D0-4447-943D-BAE4B9B8A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E078EC2-BD29-4F33-F20D-F2D800D0B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2154-1B34-4B80-96EE-99265432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309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45C6B2-65B2-0215-F59F-9592FEA50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AAB16F4-8E40-FA4C-A117-4AF6F23004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E18FBA-4E19-36D8-19FE-1E9A331B1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EE379C-1A41-96CC-2BB9-802D4E387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26FC-C533-45E3-A668-AEF10EA7763B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0EFF3C8-90F1-D60F-C396-BF4C8288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3A57F-C465-63C5-A86A-A9F19622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32154-1B34-4B80-96EE-99265432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2985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46D67D1-39AA-CA29-BA13-E6523B885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4BAE41F-D881-E38C-5597-75B4FB985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A0A62D-DCD1-DF13-A0B4-926BF394F1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B626FC-C533-45E3-A668-AEF10EA7763B}" type="datetimeFigureOut">
              <a:rPr lang="pt-BR" smtClean="0"/>
              <a:t>29/07/2025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1E303A-2D34-E8F2-DA20-E4ED99A7D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8FA458-D5A5-9ADE-5685-0D1819BF7C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B32154-1B34-4B80-96EE-99265432B53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9997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BC3A2C1-9102-DB1A-1D43-E4C66AC9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00" y="363149"/>
            <a:ext cx="11345333" cy="6131701"/>
          </a:xfrm>
          <a:prstGeom prst="rect">
            <a:avLst/>
          </a:prstGeom>
        </p:spPr>
      </p:pic>
      <p:sp>
        <p:nvSpPr>
          <p:cNvPr id="6" name="Elipse 5">
            <a:extLst>
              <a:ext uri="{FF2B5EF4-FFF2-40B4-BE49-F238E27FC236}">
                <a16:creationId xmlns:a16="http://schemas.microsoft.com/office/drawing/2014/main" id="{ECD05520-47CD-C777-5760-07FD4685E49A}"/>
              </a:ext>
            </a:extLst>
          </p:cNvPr>
          <p:cNvSpPr/>
          <p:nvPr/>
        </p:nvSpPr>
        <p:spPr>
          <a:xfrm>
            <a:off x="186267" y="982133"/>
            <a:ext cx="1151466" cy="59266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Balão de Fala: Oval 6">
            <a:extLst>
              <a:ext uri="{FF2B5EF4-FFF2-40B4-BE49-F238E27FC236}">
                <a16:creationId xmlns:a16="http://schemas.microsoft.com/office/drawing/2014/main" id="{A19C01DD-E64B-5BF6-A1FE-57B29B94F26E}"/>
              </a:ext>
            </a:extLst>
          </p:cNvPr>
          <p:cNvSpPr/>
          <p:nvPr/>
        </p:nvSpPr>
        <p:spPr>
          <a:xfrm>
            <a:off x="1625600" y="363149"/>
            <a:ext cx="4639733" cy="788318"/>
          </a:xfrm>
          <a:prstGeom prst="wedgeEllipseCallout">
            <a:avLst>
              <a:gd name="adj1" fmla="val -55505"/>
              <a:gd name="adj2" fmla="val 6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AINDA NÃO APARECE NO DESKTOP</a:t>
            </a:r>
          </a:p>
        </p:txBody>
      </p:sp>
    </p:spTree>
    <p:extLst>
      <p:ext uri="{BB962C8B-B14F-4D97-AF65-F5344CB8AC3E}">
        <p14:creationId xmlns:p14="http://schemas.microsoft.com/office/powerpoint/2010/main" val="978434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8C4A9-8543-AADF-2805-D73673740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4F8BE42-3085-E800-632D-86EB44BC6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4267" y="83413"/>
            <a:ext cx="3183466" cy="6691174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6418586C-AA3D-5850-ECEE-BD5B5D0043DC}"/>
              </a:ext>
            </a:extLst>
          </p:cNvPr>
          <p:cNvSpPr/>
          <p:nvPr/>
        </p:nvSpPr>
        <p:spPr>
          <a:xfrm>
            <a:off x="4740850" y="964716"/>
            <a:ext cx="1151466" cy="592667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Balão de Fala: Oval 7">
            <a:extLst>
              <a:ext uri="{FF2B5EF4-FFF2-40B4-BE49-F238E27FC236}">
                <a16:creationId xmlns:a16="http://schemas.microsoft.com/office/drawing/2014/main" id="{84FE90A3-5723-110B-23E8-ADD5541D4FE0}"/>
              </a:ext>
            </a:extLst>
          </p:cNvPr>
          <p:cNvSpPr/>
          <p:nvPr/>
        </p:nvSpPr>
        <p:spPr>
          <a:xfrm>
            <a:off x="493486" y="354440"/>
            <a:ext cx="4639733" cy="788318"/>
          </a:xfrm>
          <a:prstGeom prst="wedgeEllipseCallout">
            <a:avLst>
              <a:gd name="adj1" fmla="val 41346"/>
              <a:gd name="adj2" fmla="val 558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Logo AINDA NÃO APARECE NO CELULAR</a:t>
            </a:r>
          </a:p>
        </p:txBody>
      </p:sp>
    </p:spTree>
    <p:extLst>
      <p:ext uri="{BB962C8B-B14F-4D97-AF65-F5344CB8AC3E}">
        <p14:creationId xmlns:p14="http://schemas.microsoft.com/office/powerpoint/2010/main" val="2838587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George Ramos</dc:creator>
  <cp:lastModifiedBy>George Ramos</cp:lastModifiedBy>
  <cp:revision>1</cp:revision>
  <dcterms:created xsi:type="dcterms:W3CDTF">2025-07-29T16:38:20Z</dcterms:created>
  <dcterms:modified xsi:type="dcterms:W3CDTF">2025-07-29T16:43:15Z</dcterms:modified>
</cp:coreProperties>
</file>