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8E13-5BDD-B5EE-3D75-37579ABD1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66D349-3AC1-5916-AAE4-822836E45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E9AE9-305A-CCB4-FC95-E62F21F6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40805-E197-460C-3376-20F5C7E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4C2EA-F0BB-13DE-737A-B70F5613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4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6919-4AE6-AE71-F1B9-C563D254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5A09CD-72BA-16DC-BCCD-43A34A7F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662403-F910-A450-8380-9C818666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65559-9021-EE15-20F6-9A864B19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43927-20FF-1090-1CF1-45784A7F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60F589-951C-803D-93BB-D1E556AC6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E4003B-B5AA-D6D6-D7CF-68D3C0B03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2FEB5-4A3B-ACDE-5E8B-DC25A6D1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25E1D-C98B-5391-D1E0-82CFBB7B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F64A0-B69E-F6F1-5F0F-37275131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6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166B8-1AD8-8134-C335-3AAB3926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2435C-C7A4-492A-1F05-2DFE63DC5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24B3F6-3D4B-952F-77FA-4E9AA87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23F2E-C22F-342E-CFC7-86FAC097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8CE088-D72C-CE58-FC06-F3ADBFEC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25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F00D2-F362-4D1E-AC36-CB7F1DA2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84D3B-9093-FB6F-781B-5DCC30E7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40EFE-2F27-ECAA-4B92-E77F0165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DA383-DFDC-2FAE-9531-9A45CE21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FB1CBE-CE3C-3208-023A-E10EA22B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08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90548-F81F-57C8-6BDF-81DB75CC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D6288-87DA-3801-F410-B8D0C8B79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BDADCB-DC79-831B-408B-B53E75208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9DE3E-E21A-A60E-7645-4A895ACB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CB6F63-871F-90E1-715A-1D3435B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EA9CD-BCBD-30BB-6D47-2AF7A5A9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864B6-6029-FFD7-13FA-31C4420B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1CD344-2F4F-F4F1-EF68-17597683E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CBC61A-BCA6-A56D-224F-258E7C93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ACD32D-EB08-AFED-0AF3-D0CC8A9F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0BDFA1-299D-4E1F-3F43-AF2064FFF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655577-9E58-4669-40AC-D016F0DF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D26FBD7-5D84-B832-F5ED-DA365211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374A43C-5D10-B096-C7B4-ACFF415A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2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27C2C-8616-6271-2F61-93A7171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F7235EF-B275-B03A-B191-F11B903A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364616-B11B-E5BC-37EC-60C2DE5B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CD13C0-5C04-71E0-3049-546014DC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35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74ECE-F4C5-1B92-3EDB-E481828B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19A822-6D1B-EADE-818A-44A7FFAB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ECFF71-1BA7-3602-B7CD-881C9213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6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8A8BF-6D21-A0C4-3AD9-24FFD61D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E54CA-287B-32C8-2D4A-C8F7B2AB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A3795B-AA4B-30E1-DE62-968D7A9C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E67DA-2D84-A34A-F653-F2C440E4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80086E-7362-6B65-1012-631E171C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CB3EB8-829F-C2D8-91C3-F487AFF4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21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0C9F9-2052-ADD1-8CB8-CB7ACAB7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75701F-207E-FE7D-7F36-6A1511DCA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05968C-31E6-3500-4A64-58F3EEA01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43137A-F06B-4CBB-2619-8CB4BE78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C87EBD-5200-843D-1207-544FA2CA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C78DB-9CC5-29E0-C5B3-F27C5F6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60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410C0B-AB22-8A64-522F-7E63B8DD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0A424F-069B-78F5-C3BF-9E7CC6CBC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504A3-F96A-DEA6-A26E-67DD374D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E665-C6C7-49E4-95D7-97440D93A0E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A7CFD-6907-ECD6-4E80-96715524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32FB5C-DBC1-4292-2C22-FB8C1DEC3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CE884-B7B0-4B55-BA3C-175F48916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8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CB9EC4-64C1-1517-B291-A50B41F11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659" y="3347"/>
            <a:ext cx="12192000" cy="685465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5ABAF16B-5E5D-6C8D-AD7D-BAA4A0E92044}"/>
              </a:ext>
            </a:extLst>
          </p:cNvPr>
          <p:cNvSpPr/>
          <p:nvPr/>
        </p:nvSpPr>
        <p:spPr>
          <a:xfrm>
            <a:off x="946205" y="1502797"/>
            <a:ext cx="1749287" cy="3975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9F121372-D1A8-592A-1772-0969C34E3A6C}"/>
              </a:ext>
            </a:extLst>
          </p:cNvPr>
          <p:cNvSpPr/>
          <p:nvPr/>
        </p:nvSpPr>
        <p:spPr>
          <a:xfrm>
            <a:off x="2870421" y="930303"/>
            <a:ext cx="1439186" cy="763325"/>
          </a:xfrm>
          <a:prstGeom prst="wedgeEllipseCallout">
            <a:avLst>
              <a:gd name="adj1" fmla="val -61165"/>
              <a:gd name="adj2" fmla="val 4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Achou o grupo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2459EE2-2CA7-B094-D5E4-EE3F41933CD3}"/>
              </a:ext>
            </a:extLst>
          </p:cNvPr>
          <p:cNvSpPr/>
          <p:nvPr/>
        </p:nvSpPr>
        <p:spPr>
          <a:xfrm>
            <a:off x="4046342" y="5429452"/>
            <a:ext cx="1749287" cy="3975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B4917876-A506-9E05-C34E-C9CF597017F1}"/>
              </a:ext>
            </a:extLst>
          </p:cNvPr>
          <p:cNvSpPr/>
          <p:nvPr/>
        </p:nvSpPr>
        <p:spPr>
          <a:xfrm>
            <a:off x="5795628" y="4398469"/>
            <a:ext cx="3697287" cy="1091143"/>
          </a:xfrm>
          <a:prstGeom prst="wedgeEllipseCallout">
            <a:avLst>
              <a:gd name="adj1" fmla="val -61165"/>
              <a:gd name="adj2" fmla="val 458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Achou a </a:t>
            </a:r>
            <a:r>
              <a:rPr lang="pt-BR" dirty="0" err="1"/>
              <a:t>cx</a:t>
            </a:r>
            <a:r>
              <a:rPr lang="pt-BR" dirty="0"/>
              <a:t> de </a:t>
            </a:r>
            <a:r>
              <a:rPr lang="pt-BR" dirty="0" err="1"/>
              <a:t>mesagem</a:t>
            </a:r>
            <a:r>
              <a:rPr lang="pt-BR" dirty="0"/>
              <a:t> e escreveu |1!1</a:t>
            </a:r>
          </a:p>
        </p:txBody>
      </p:sp>
    </p:spTree>
    <p:extLst>
      <p:ext uri="{BB962C8B-B14F-4D97-AF65-F5344CB8AC3E}">
        <p14:creationId xmlns:p14="http://schemas.microsoft.com/office/powerpoint/2010/main" val="96695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FDDA2-701D-8398-D0DD-9B139CAB8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A95B3BD-0FE9-A56D-8816-1DF9D43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F5BB93C-6756-FB6A-933D-CBA9ABCBF362}"/>
              </a:ext>
            </a:extLst>
          </p:cNvPr>
          <p:cNvSpPr/>
          <p:nvPr/>
        </p:nvSpPr>
        <p:spPr>
          <a:xfrm>
            <a:off x="946205" y="1502797"/>
            <a:ext cx="2915932" cy="650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BC2D88E6-3B9C-8667-3EAD-F05DC24B97CD}"/>
              </a:ext>
            </a:extLst>
          </p:cNvPr>
          <p:cNvSpPr/>
          <p:nvPr/>
        </p:nvSpPr>
        <p:spPr>
          <a:xfrm>
            <a:off x="1775547" y="2719271"/>
            <a:ext cx="4168053" cy="1347403"/>
          </a:xfrm>
          <a:prstGeom prst="wedgeEllipseCallout">
            <a:avLst>
              <a:gd name="adj1" fmla="val -36831"/>
              <a:gd name="adj2" fmla="val -897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mensagem que deveria ter ido para a </a:t>
            </a:r>
            <a:r>
              <a:rPr lang="pt-BR" dirty="0" err="1"/>
              <a:t>cx</a:t>
            </a:r>
            <a:r>
              <a:rPr lang="pt-BR" dirty="0"/>
              <a:t> de mensagem foi para a </a:t>
            </a:r>
            <a:r>
              <a:rPr lang="pt-BR" dirty="0" err="1"/>
              <a:t>cx</a:t>
            </a:r>
            <a:r>
              <a:rPr lang="pt-BR" dirty="0"/>
              <a:t> de procura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30E2095-D381-CAEF-E2FD-89027B8DB472}"/>
              </a:ext>
            </a:extLst>
          </p:cNvPr>
          <p:cNvSpPr/>
          <p:nvPr/>
        </p:nvSpPr>
        <p:spPr>
          <a:xfrm>
            <a:off x="7283302" y="5455413"/>
            <a:ext cx="2668772" cy="3975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alão de Fala: Oval 8">
            <a:extLst>
              <a:ext uri="{FF2B5EF4-FFF2-40B4-BE49-F238E27FC236}">
                <a16:creationId xmlns:a16="http://schemas.microsoft.com/office/drawing/2014/main" id="{B4A55373-DA76-2297-E455-46F5393C8958}"/>
              </a:ext>
            </a:extLst>
          </p:cNvPr>
          <p:cNvSpPr/>
          <p:nvPr/>
        </p:nvSpPr>
        <p:spPr>
          <a:xfrm>
            <a:off x="6624967" y="3593157"/>
            <a:ext cx="4347833" cy="1091143"/>
          </a:xfrm>
          <a:prstGeom prst="wedgeEllipseCallout">
            <a:avLst>
              <a:gd name="adj1" fmla="val -14002"/>
              <a:gd name="adj2" fmla="val 1208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Como não tinha texto, o script clicou no </a:t>
            </a:r>
            <a:r>
              <a:rPr lang="pt-BR" dirty="0" err="1"/>
              <a:t>icone</a:t>
            </a:r>
            <a:r>
              <a:rPr lang="pt-BR" dirty="0"/>
              <a:t> gravar e começou a gravar</a:t>
            </a:r>
          </a:p>
        </p:txBody>
      </p:sp>
      <p:sp>
        <p:nvSpPr>
          <p:cNvPr id="4" name="Balão de Fala: Oval 3">
            <a:extLst>
              <a:ext uri="{FF2B5EF4-FFF2-40B4-BE49-F238E27FC236}">
                <a16:creationId xmlns:a16="http://schemas.microsoft.com/office/drawing/2014/main" id="{5A34E997-2CC3-296F-8D4A-D17111F8C673}"/>
              </a:ext>
            </a:extLst>
          </p:cNvPr>
          <p:cNvSpPr/>
          <p:nvPr/>
        </p:nvSpPr>
        <p:spPr>
          <a:xfrm>
            <a:off x="6245839" y="1828226"/>
            <a:ext cx="2915932" cy="891046"/>
          </a:xfrm>
          <a:prstGeom prst="wedgeEllipseCallout">
            <a:avLst>
              <a:gd name="adj1" fmla="val -59593"/>
              <a:gd name="adj2" fmla="val -709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Mudou de grupo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E5C8356-51CB-72E2-8618-6FC96C4172DB}"/>
              </a:ext>
            </a:extLst>
          </p:cNvPr>
          <p:cNvSpPr/>
          <p:nvPr/>
        </p:nvSpPr>
        <p:spPr>
          <a:xfrm>
            <a:off x="3596022" y="1011472"/>
            <a:ext cx="2915932" cy="6508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72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Ramos</dc:creator>
  <cp:lastModifiedBy>George Ramos</cp:lastModifiedBy>
  <cp:revision>1</cp:revision>
  <dcterms:created xsi:type="dcterms:W3CDTF">2025-07-28T19:41:46Z</dcterms:created>
  <dcterms:modified xsi:type="dcterms:W3CDTF">2025-07-28T19:52:57Z</dcterms:modified>
</cp:coreProperties>
</file>