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sldIdLst>
    <p:sldId id="256" r:id="rId5"/>
  </p:sldIdLst>
  <p:sldSz cx="15087600" cy="21396325"/>
  <p:notesSz cx="6858000" cy="9144000"/>
  <p:defaultTextStyle>
    <a:defPPr>
      <a:defRPr lang="en-US"/>
    </a:defPPr>
    <a:lvl1pPr algn="l" rtl="0" eaLnBrk="0" fontAlgn="base" hangingPunct="0">
      <a:spcBef>
        <a:spcPct val="0"/>
      </a:spcBef>
      <a:spcAft>
        <a:spcPct val="0"/>
      </a:spcAft>
      <a:defRPr sz="1198" kern="1200">
        <a:solidFill>
          <a:schemeClr val="tx1"/>
        </a:solidFill>
        <a:latin typeface="Times"/>
        <a:ea typeface="+mn-ea"/>
        <a:cs typeface="+mn-cs"/>
      </a:defRPr>
    </a:lvl1pPr>
    <a:lvl2pPr marL="228234" algn="l" rtl="0" eaLnBrk="0" fontAlgn="base" hangingPunct="0">
      <a:spcBef>
        <a:spcPct val="0"/>
      </a:spcBef>
      <a:spcAft>
        <a:spcPct val="0"/>
      </a:spcAft>
      <a:defRPr sz="1198" kern="1200">
        <a:solidFill>
          <a:schemeClr val="tx1"/>
        </a:solidFill>
        <a:latin typeface="Times"/>
        <a:ea typeface="+mn-ea"/>
        <a:cs typeface="+mn-cs"/>
      </a:defRPr>
    </a:lvl2pPr>
    <a:lvl3pPr marL="456468" algn="l" rtl="0" eaLnBrk="0" fontAlgn="base" hangingPunct="0">
      <a:spcBef>
        <a:spcPct val="0"/>
      </a:spcBef>
      <a:spcAft>
        <a:spcPct val="0"/>
      </a:spcAft>
      <a:defRPr sz="1198" kern="1200">
        <a:solidFill>
          <a:schemeClr val="tx1"/>
        </a:solidFill>
        <a:latin typeface="Times"/>
        <a:ea typeface="+mn-ea"/>
        <a:cs typeface="+mn-cs"/>
      </a:defRPr>
    </a:lvl3pPr>
    <a:lvl4pPr marL="684703" algn="l" rtl="0" eaLnBrk="0" fontAlgn="base" hangingPunct="0">
      <a:spcBef>
        <a:spcPct val="0"/>
      </a:spcBef>
      <a:spcAft>
        <a:spcPct val="0"/>
      </a:spcAft>
      <a:defRPr sz="1198" kern="1200">
        <a:solidFill>
          <a:schemeClr val="tx1"/>
        </a:solidFill>
        <a:latin typeface="Times"/>
        <a:ea typeface="+mn-ea"/>
        <a:cs typeface="+mn-cs"/>
      </a:defRPr>
    </a:lvl4pPr>
    <a:lvl5pPr marL="912937" algn="l" rtl="0" eaLnBrk="0" fontAlgn="base" hangingPunct="0">
      <a:spcBef>
        <a:spcPct val="0"/>
      </a:spcBef>
      <a:spcAft>
        <a:spcPct val="0"/>
      </a:spcAft>
      <a:defRPr sz="1198" kern="1200">
        <a:solidFill>
          <a:schemeClr val="tx1"/>
        </a:solidFill>
        <a:latin typeface="Times"/>
        <a:ea typeface="+mn-ea"/>
        <a:cs typeface="+mn-cs"/>
      </a:defRPr>
    </a:lvl5pPr>
    <a:lvl6pPr marL="1141171" algn="l" defTabSz="456468" rtl="0" eaLnBrk="1" latinLnBrk="0" hangingPunct="1">
      <a:defRPr sz="1198" kern="1200">
        <a:solidFill>
          <a:schemeClr val="tx1"/>
        </a:solidFill>
        <a:latin typeface="Times"/>
        <a:ea typeface="+mn-ea"/>
        <a:cs typeface="+mn-cs"/>
      </a:defRPr>
    </a:lvl6pPr>
    <a:lvl7pPr marL="1369405" algn="l" defTabSz="456468" rtl="0" eaLnBrk="1" latinLnBrk="0" hangingPunct="1">
      <a:defRPr sz="1198" kern="1200">
        <a:solidFill>
          <a:schemeClr val="tx1"/>
        </a:solidFill>
        <a:latin typeface="Times"/>
        <a:ea typeface="+mn-ea"/>
        <a:cs typeface="+mn-cs"/>
      </a:defRPr>
    </a:lvl7pPr>
    <a:lvl8pPr marL="1597640" algn="l" defTabSz="456468" rtl="0" eaLnBrk="1" latinLnBrk="0" hangingPunct="1">
      <a:defRPr sz="1198" kern="1200">
        <a:solidFill>
          <a:schemeClr val="tx1"/>
        </a:solidFill>
        <a:latin typeface="Times"/>
        <a:ea typeface="+mn-ea"/>
        <a:cs typeface="+mn-cs"/>
      </a:defRPr>
    </a:lvl8pPr>
    <a:lvl9pPr marL="1825874" algn="l" defTabSz="456468" rtl="0" eaLnBrk="1" latinLnBrk="0" hangingPunct="1">
      <a:defRPr sz="1198"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6739" userDrawn="1">
          <p15:clr>
            <a:srgbClr val="A4A3A4"/>
          </p15:clr>
        </p15:guide>
        <p15:guide id="2" pos="4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64646"/>
    <a:srgbClr val="FFFEFF"/>
    <a:srgbClr val="DDD9D6"/>
    <a:srgbClr val="C4EBD0"/>
    <a:srgbClr val="4365E2"/>
    <a:srgbClr val="D1E2F2"/>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8" autoAdjust="0"/>
    <p:restoredTop sz="94434" autoAdjust="0"/>
  </p:normalViewPr>
  <p:slideViewPr>
    <p:cSldViewPr>
      <p:cViewPr varScale="1">
        <p:scale>
          <a:sx n="20" d="100"/>
          <a:sy n="20" d="100"/>
        </p:scale>
        <p:origin x="2536" y="8"/>
      </p:cViewPr>
      <p:guideLst>
        <p:guide orient="horz" pos="6739"/>
        <p:guide pos="47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05/04/2024</a:t>
            </a:fld>
            <a:endParaRPr lang="en-GB"/>
          </a:p>
        </p:txBody>
      </p:sp>
      <p:sp>
        <p:nvSpPr>
          <p:cNvPr id="4" name="Slide Image Placeholder 3"/>
          <p:cNvSpPr>
            <a:spLocks noGrp="1" noRot="1" noChangeAspect="1"/>
          </p:cNvSpPr>
          <p:nvPr>
            <p:ph type="sldImg" idx="2"/>
          </p:nvPr>
        </p:nvSpPr>
        <p:spPr>
          <a:xfrm>
            <a:off x="2219325" y="685800"/>
            <a:ext cx="241935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456468" rtl="0" eaLnBrk="1" latinLnBrk="0" hangingPunct="1">
      <a:defRPr sz="599" kern="1200">
        <a:solidFill>
          <a:schemeClr val="tx1"/>
        </a:solidFill>
        <a:latin typeface="+mn-lt"/>
        <a:ea typeface="+mn-ea"/>
        <a:cs typeface="+mn-cs"/>
      </a:defRPr>
    </a:lvl1pPr>
    <a:lvl2pPr marL="228234" algn="l" defTabSz="456468" rtl="0" eaLnBrk="1" latinLnBrk="0" hangingPunct="1">
      <a:defRPr sz="599" kern="1200">
        <a:solidFill>
          <a:schemeClr val="tx1"/>
        </a:solidFill>
        <a:latin typeface="+mn-lt"/>
        <a:ea typeface="+mn-ea"/>
        <a:cs typeface="+mn-cs"/>
      </a:defRPr>
    </a:lvl2pPr>
    <a:lvl3pPr marL="456468" algn="l" defTabSz="456468" rtl="0" eaLnBrk="1" latinLnBrk="0" hangingPunct="1">
      <a:defRPr sz="599" kern="1200">
        <a:solidFill>
          <a:schemeClr val="tx1"/>
        </a:solidFill>
        <a:latin typeface="+mn-lt"/>
        <a:ea typeface="+mn-ea"/>
        <a:cs typeface="+mn-cs"/>
      </a:defRPr>
    </a:lvl3pPr>
    <a:lvl4pPr marL="684703" algn="l" defTabSz="456468" rtl="0" eaLnBrk="1" latinLnBrk="0" hangingPunct="1">
      <a:defRPr sz="599" kern="1200">
        <a:solidFill>
          <a:schemeClr val="tx1"/>
        </a:solidFill>
        <a:latin typeface="+mn-lt"/>
        <a:ea typeface="+mn-ea"/>
        <a:cs typeface="+mn-cs"/>
      </a:defRPr>
    </a:lvl4pPr>
    <a:lvl5pPr marL="912937" algn="l" defTabSz="456468" rtl="0" eaLnBrk="1" latinLnBrk="0" hangingPunct="1">
      <a:defRPr sz="599" kern="1200">
        <a:solidFill>
          <a:schemeClr val="tx1"/>
        </a:solidFill>
        <a:latin typeface="+mn-lt"/>
        <a:ea typeface="+mn-ea"/>
        <a:cs typeface="+mn-cs"/>
      </a:defRPr>
    </a:lvl5pPr>
    <a:lvl6pPr marL="1141171" algn="l" defTabSz="456468" rtl="0" eaLnBrk="1" latinLnBrk="0" hangingPunct="1">
      <a:defRPr sz="599" kern="1200">
        <a:solidFill>
          <a:schemeClr val="tx1"/>
        </a:solidFill>
        <a:latin typeface="+mn-lt"/>
        <a:ea typeface="+mn-ea"/>
        <a:cs typeface="+mn-cs"/>
      </a:defRPr>
    </a:lvl6pPr>
    <a:lvl7pPr marL="1369405" algn="l" defTabSz="456468" rtl="0" eaLnBrk="1" latinLnBrk="0" hangingPunct="1">
      <a:defRPr sz="599" kern="1200">
        <a:solidFill>
          <a:schemeClr val="tx1"/>
        </a:solidFill>
        <a:latin typeface="+mn-lt"/>
        <a:ea typeface="+mn-ea"/>
        <a:cs typeface="+mn-cs"/>
      </a:defRPr>
    </a:lvl7pPr>
    <a:lvl8pPr marL="1597640" algn="l" defTabSz="456468" rtl="0" eaLnBrk="1" latinLnBrk="0" hangingPunct="1">
      <a:defRPr sz="599" kern="1200">
        <a:solidFill>
          <a:schemeClr val="tx1"/>
        </a:solidFill>
        <a:latin typeface="+mn-lt"/>
        <a:ea typeface="+mn-ea"/>
        <a:cs typeface="+mn-cs"/>
      </a:defRPr>
    </a:lvl8pPr>
    <a:lvl9pPr marL="1825874" algn="l" defTabSz="456468" rtl="0" eaLnBrk="1" latinLnBrk="0" hangingPunct="1">
      <a:defRPr sz="5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19325" y="685800"/>
            <a:ext cx="241935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1313" y="6646724"/>
            <a:ext cx="12824974" cy="4586684"/>
          </a:xfrm>
        </p:spPr>
        <p:txBody>
          <a:bodyPr/>
          <a:lstStyle/>
          <a:p>
            <a:r>
              <a:rPr lang="en-US"/>
              <a:t>Click to edit Master title style</a:t>
            </a:r>
            <a:endParaRPr lang="en-GB"/>
          </a:p>
        </p:txBody>
      </p:sp>
      <p:sp>
        <p:nvSpPr>
          <p:cNvPr id="3" name="Subtitle 2"/>
          <p:cNvSpPr>
            <a:spLocks noGrp="1"/>
          </p:cNvSpPr>
          <p:nvPr>
            <p:ph type="subTitle" idx="1"/>
          </p:nvPr>
        </p:nvSpPr>
        <p:spPr>
          <a:xfrm>
            <a:off x="2263417" y="12124558"/>
            <a:ext cx="10560766" cy="5468311"/>
          </a:xfrm>
        </p:spPr>
        <p:txBody>
          <a:bodyPr/>
          <a:lstStyle>
            <a:lvl1pPr marL="0" indent="0" algn="ctr">
              <a:buNone/>
              <a:defRPr/>
            </a:lvl1pPr>
            <a:lvl2pPr marL="227823" indent="0" algn="ctr">
              <a:buNone/>
              <a:defRPr/>
            </a:lvl2pPr>
            <a:lvl3pPr marL="455646" indent="0" algn="ctr">
              <a:buNone/>
              <a:defRPr/>
            </a:lvl3pPr>
            <a:lvl4pPr marL="683468" indent="0" algn="ctr">
              <a:buNone/>
              <a:defRPr/>
            </a:lvl4pPr>
            <a:lvl5pPr marL="911291" indent="0" algn="ctr">
              <a:buNone/>
              <a:defRPr/>
            </a:lvl5pPr>
            <a:lvl6pPr marL="1139114" indent="0" algn="ctr">
              <a:buNone/>
              <a:defRPr/>
            </a:lvl6pPr>
            <a:lvl7pPr marL="1366937" indent="0" algn="ctr">
              <a:buNone/>
              <a:defRPr/>
            </a:lvl7pPr>
            <a:lvl8pPr marL="1594759" indent="0" algn="ctr">
              <a:buNone/>
              <a:defRPr/>
            </a:lvl8pPr>
            <a:lvl9pPr marL="1822582"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50637" y="1902125"/>
            <a:ext cx="3205650" cy="1711674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131313" y="1902125"/>
            <a:ext cx="9543376" cy="1711674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91439" y="13748942"/>
            <a:ext cx="12824974" cy="4249428"/>
          </a:xfrm>
        </p:spPr>
        <p:txBody>
          <a:bodyPr anchor="t"/>
          <a:lstStyle>
            <a:lvl1pPr algn="l">
              <a:defRPr sz="1993" b="1" cap="all"/>
            </a:lvl1pPr>
          </a:lstStyle>
          <a:p>
            <a:r>
              <a:rPr lang="en-US"/>
              <a:t>Click to edit Master title style</a:t>
            </a:r>
            <a:endParaRPr lang="en-GB"/>
          </a:p>
        </p:txBody>
      </p:sp>
      <p:sp>
        <p:nvSpPr>
          <p:cNvPr id="3" name="Text Placeholder 2"/>
          <p:cNvSpPr>
            <a:spLocks noGrp="1"/>
          </p:cNvSpPr>
          <p:nvPr>
            <p:ph type="body" idx="1"/>
          </p:nvPr>
        </p:nvSpPr>
        <p:spPr>
          <a:xfrm>
            <a:off x="1191439" y="9068620"/>
            <a:ext cx="12824974" cy="4680322"/>
          </a:xfrm>
        </p:spPr>
        <p:txBody>
          <a:bodyPr anchor="b"/>
          <a:lstStyle>
            <a:lvl1pPr marL="0" indent="0">
              <a:buNone/>
              <a:defRPr sz="997"/>
            </a:lvl1pPr>
            <a:lvl2pPr marL="227823" indent="0">
              <a:buNone/>
              <a:defRPr sz="897"/>
            </a:lvl2pPr>
            <a:lvl3pPr marL="455646" indent="0">
              <a:buNone/>
              <a:defRPr sz="797"/>
            </a:lvl3pPr>
            <a:lvl4pPr marL="683468" indent="0">
              <a:buNone/>
              <a:defRPr sz="698"/>
            </a:lvl4pPr>
            <a:lvl5pPr marL="911291" indent="0">
              <a:buNone/>
              <a:defRPr sz="698"/>
            </a:lvl5pPr>
            <a:lvl6pPr marL="1139114" indent="0">
              <a:buNone/>
              <a:defRPr sz="698"/>
            </a:lvl6pPr>
            <a:lvl7pPr marL="1366937" indent="0">
              <a:buNone/>
              <a:defRPr sz="698"/>
            </a:lvl7pPr>
            <a:lvl8pPr marL="1594759" indent="0">
              <a:buNone/>
              <a:defRPr sz="698"/>
            </a:lvl8pPr>
            <a:lvl9pPr marL="1822582" indent="0">
              <a:buNone/>
              <a:defRPr sz="698"/>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131313" y="6180914"/>
            <a:ext cx="6374118" cy="12837954"/>
          </a:xfrm>
        </p:spPr>
        <p:txBody>
          <a:bodyPr/>
          <a:lstStyle>
            <a:lvl1pPr>
              <a:defRPr sz="1395"/>
            </a:lvl1pPr>
            <a:lvl2pPr>
              <a:defRPr sz="1196"/>
            </a:lvl2pPr>
            <a:lvl3pPr>
              <a:defRPr sz="997"/>
            </a:lvl3pPr>
            <a:lvl4pPr>
              <a:defRPr sz="897"/>
            </a:lvl4pPr>
            <a:lvl5pPr>
              <a:defRPr sz="897"/>
            </a:lvl5pPr>
            <a:lvl6pPr>
              <a:defRPr sz="897"/>
            </a:lvl6pPr>
            <a:lvl7pPr>
              <a:defRPr sz="897"/>
            </a:lvl7pPr>
            <a:lvl8pPr>
              <a:defRPr sz="897"/>
            </a:lvl8pPr>
            <a:lvl9pPr>
              <a:defRPr sz="8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581379" y="6180914"/>
            <a:ext cx="6374908" cy="12837954"/>
          </a:xfrm>
        </p:spPr>
        <p:txBody>
          <a:bodyPr/>
          <a:lstStyle>
            <a:lvl1pPr>
              <a:defRPr sz="1395"/>
            </a:lvl1pPr>
            <a:lvl2pPr>
              <a:defRPr sz="1196"/>
            </a:lvl2pPr>
            <a:lvl3pPr>
              <a:defRPr sz="997"/>
            </a:lvl3pPr>
            <a:lvl4pPr>
              <a:defRPr sz="897"/>
            </a:lvl4pPr>
            <a:lvl5pPr>
              <a:defRPr sz="897"/>
            </a:lvl5pPr>
            <a:lvl6pPr>
              <a:defRPr sz="897"/>
            </a:lvl6pPr>
            <a:lvl7pPr>
              <a:defRPr sz="897"/>
            </a:lvl7pPr>
            <a:lvl8pPr>
              <a:defRPr sz="897"/>
            </a:lvl8pPr>
            <a:lvl9pPr>
              <a:defRPr sz="8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4736" y="857028"/>
            <a:ext cx="13578128" cy="3566186"/>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754736" y="4789038"/>
            <a:ext cx="6666043" cy="1996557"/>
          </a:xfrm>
        </p:spPr>
        <p:txBody>
          <a:bodyPr anchor="b"/>
          <a:lstStyle>
            <a:lvl1pPr marL="0" indent="0">
              <a:buNone/>
              <a:defRPr sz="1196" b="1"/>
            </a:lvl1pPr>
            <a:lvl2pPr marL="227823" indent="0">
              <a:buNone/>
              <a:defRPr sz="997" b="1"/>
            </a:lvl2pPr>
            <a:lvl3pPr marL="455646" indent="0">
              <a:buNone/>
              <a:defRPr sz="897" b="1"/>
            </a:lvl3pPr>
            <a:lvl4pPr marL="683468" indent="0">
              <a:buNone/>
              <a:defRPr sz="797" b="1"/>
            </a:lvl4pPr>
            <a:lvl5pPr marL="911291" indent="0">
              <a:buNone/>
              <a:defRPr sz="797" b="1"/>
            </a:lvl5pPr>
            <a:lvl6pPr marL="1139114" indent="0">
              <a:buNone/>
              <a:defRPr sz="797" b="1"/>
            </a:lvl6pPr>
            <a:lvl7pPr marL="1366937" indent="0">
              <a:buNone/>
              <a:defRPr sz="797" b="1"/>
            </a:lvl7pPr>
            <a:lvl8pPr marL="1594759" indent="0">
              <a:buNone/>
              <a:defRPr sz="797" b="1"/>
            </a:lvl8pPr>
            <a:lvl9pPr marL="1822582" indent="0">
              <a:buNone/>
              <a:defRPr sz="797" b="1"/>
            </a:lvl9pPr>
          </a:lstStyle>
          <a:p>
            <a:pPr lvl="0"/>
            <a:r>
              <a:rPr lang="en-US"/>
              <a:t>Click to edit Master text styles</a:t>
            </a:r>
          </a:p>
        </p:txBody>
      </p:sp>
      <p:sp>
        <p:nvSpPr>
          <p:cNvPr id="4" name="Content Placeholder 3"/>
          <p:cNvSpPr>
            <a:spLocks noGrp="1"/>
          </p:cNvSpPr>
          <p:nvPr>
            <p:ph sz="half" idx="2"/>
          </p:nvPr>
        </p:nvSpPr>
        <p:spPr>
          <a:xfrm>
            <a:off x="754736" y="6785594"/>
            <a:ext cx="6666043" cy="12327705"/>
          </a:xfrm>
        </p:spPr>
        <p:txBody>
          <a:bodyPr/>
          <a:lstStyle>
            <a:lvl1pPr>
              <a:defRPr sz="1196"/>
            </a:lvl1pPr>
            <a:lvl2pPr>
              <a:defRPr sz="997"/>
            </a:lvl2pPr>
            <a:lvl3pPr>
              <a:defRPr sz="897"/>
            </a:lvl3pPr>
            <a:lvl4pPr>
              <a:defRPr sz="797"/>
            </a:lvl4pPr>
            <a:lvl5pPr>
              <a:defRPr sz="797"/>
            </a:lvl5pPr>
            <a:lvl6pPr>
              <a:defRPr sz="797"/>
            </a:lvl6pPr>
            <a:lvl7pPr>
              <a:defRPr sz="797"/>
            </a:lvl7pPr>
            <a:lvl8pPr>
              <a:defRPr sz="797"/>
            </a:lvl8pPr>
            <a:lvl9pPr>
              <a:defRPr sz="7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7664447" y="4789038"/>
            <a:ext cx="6668417" cy="1996557"/>
          </a:xfrm>
        </p:spPr>
        <p:txBody>
          <a:bodyPr anchor="b"/>
          <a:lstStyle>
            <a:lvl1pPr marL="0" indent="0">
              <a:buNone/>
              <a:defRPr sz="1196" b="1"/>
            </a:lvl1pPr>
            <a:lvl2pPr marL="227823" indent="0">
              <a:buNone/>
              <a:defRPr sz="997" b="1"/>
            </a:lvl2pPr>
            <a:lvl3pPr marL="455646" indent="0">
              <a:buNone/>
              <a:defRPr sz="897" b="1"/>
            </a:lvl3pPr>
            <a:lvl4pPr marL="683468" indent="0">
              <a:buNone/>
              <a:defRPr sz="797" b="1"/>
            </a:lvl4pPr>
            <a:lvl5pPr marL="911291" indent="0">
              <a:buNone/>
              <a:defRPr sz="797" b="1"/>
            </a:lvl5pPr>
            <a:lvl6pPr marL="1139114" indent="0">
              <a:buNone/>
              <a:defRPr sz="797" b="1"/>
            </a:lvl6pPr>
            <a:lvl7pPr marL="1366937" indent="0">
              <a:buNone/>
              <a:defRPr sz="797" b="1"/>
            </a:lvl7pPr>
            <a:lvl8pPr marL="1594759" indent="0">
              <a:buNone/>
              <a:defRPr sz="797" b="1"/>
            </a:lvl8pPr>
            <a:lvl9pPr marL="1822582" indent="0">
              <a:buNone/>
              <a:defRPr sz="797" b="1"/>
            </a:lvl9pPr>
          </a:lstStyle>
          <a:p>
            <a:pPr lvl="0"/>
            <a:r>
              <a:rPr lang="en-US"/>
              <a:t>Click to edit Master text styles</a:t>
            </a:r>
          </a:p>
        </p:txBody>
      </p:sp>
      <p:sp>
        <p:nvSpPr>
          <p:cNvPr id="6" name="Content Placeholder 5"/>
          <p:cNvSpPr>
            <a:spLocks noGrp="1"/>
          </p:cNvSpPr>
          <p:nvPr>
            <p:ph sz="quarter" idx="4"/>
          </p:nvPr>
        </p:nvSpPr>
        <p:spPr>
          <a:xfrm>
            <a:off x="7664447" y="6785594"/>
            <a:ext cx="6668417" cy="12327705"/>
          </a:xfrm>
        </p:spPr>
        <p:txBody>
          <a:bodyPr/>
          <a:lstStyle>
            <a:lvl1pPr>
              <a:defRPr sz="1196"/>
            </a:lvl1pPr>
            <a:lvl2pPr>
              <a:defRPr sz="997"/>
            </a:lvl2pPr>
            <a:lvl3pPr>
              <a:defRPr sz="897"/>
            </a:lvl3pPr>
            <a:lvl4pPr>
              <a:defRPr sz="797"/>
            </a:lvl4pPr>
            <a:lvl5pPr>
              <a:defRPr sz="797"/>
            </a:lvl5pPr>
            <a:lvl6pPr>
              <a:defRPr sz="797"/>
            </a:lvl6pPr>
            <a:lvl7pPr>
              <a:defRPr sz="797"/>
            </a:lvl7pPr>
            <a:lvl8pPr>
              <a:defRPr sz="797"/>
            </a:lvl8pPr>
            <a:lvl9pPr>
              <a:defRPr sz="7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15087600" cy="2131435"/>
          </a:xfrm>
          <a:prstGeom prst="rect">
            <a:avLst/>
          </a:prstGeom>
          <a:solidFill>
            <a:srgbClr val="FFFFFF"/>
          </a:solidFill>
          <a:ln w="9525" cap="flat" cmpd="sng" algn="ctr">
            <a:noFill/>
            <a:prstDash val="solid"/>
            <a:round/>
            <a:headEnd type="none" w="med" len="med"/>
            <a:tailEnd type="none" w="med" len="med"/>
          </a:ln>
          <a:effectLst/>
        </p:spPr>
        <p:txBody>
          <a:bodyPr vert="horz" wrap="square" lIns="45569" tIns="22784" rIns="45569" bIns="22784" numCol="1" rtlCol="0" anchor="t" anchorCtr="0" compatLnSpc="1">
            <a:prstTxWarp prst="textNoShape">
              <a:avLst/>
            </a:prstTxWarp>
          </a:bodyPr>
          <a:lstStyle/>
          <a:p>
            <a:pPr marL="0" marR="0" indent="0" algn="l" defTabSz="455646" rtl="0" eaLnBrk="0" fontAlgn="base" latinLnBrk="0" hangingPunct="0">
              <a:lnSpc>
                <a:spcPct val="100000"/>
              </a:lnSpc>
              <a:spcBef>
                <a:spcPct val="0"/>
              </a:spcBef>
              <a:spcAft>
                <a:spcPct val="0"/>
              </a:spcAft>
              <a:buClrTx/>
              <a:buSzTx/>
              <a:buFontTx/>
              <a:buNone/>
              <a:tabLst/>
            </a:pPr>
            <a:endParaRPr kumimoji="0" lang="en-US" sz="1196" b="0" i="0" u="none" strike="noStrike" cap="none" normalizeH="0" baseline="0">
              <a:ln>
                <a:noFill/>
              </a:ln>
              <a:solidFill>
                <a:schemeClr val="tx1"/>
              </a:solidFill>
              <a:effectLst/>
              <a:latin typeface="Time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1490" y="547670"/>
            <a:ext cx="3100264" cy="1043845"/>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4736" y="852266"/>
            <a:ext cx="4963536" cy="3624909"/>
          </a:xfrm>
        </p:spPr>
        <p:txBody>
          <a:bodyPr anchor="b"/>
          <a:lstStyle>
            <a:lvl1pPr algn="l">
              <a:defRPr sz="997" b="1"/>
            </a:lvl1pPr>
          </a:lstStyle>
          <a:p>
            <a:r>
              <a:rPr lang="en-US"/>
              <a:t>Click to edit Master title style</a:t>
            </a:r>
            <a:endParaRPr lang="en-GB"/>
          </a:p>
        </p:txBody>
      </p:sp>
      <p:sp>
        <p:nvSpPr>
          <p:cNvPr id="3" name="Content Placeholder 2"/>
          <p:cNvSpPr>
            <a:spLocks noGrp="1"/>
          </p:cNvSpPr>
          <p:nvPr>
            <p:ph idx="1"/>
          </p:nvPr>
        </p:nvSpPr>
        <p:spPr>
          <a:xfrm>
            <a:off x="5898649" y="852266"/>
            <a:ext cx="8434215" cy="18261033"/>
          </a:xfrm>
        </p:spPr>
        <p:txBody>
          <a:bodyPr/>
          <a:lstStyle>
            <a:lvl1pPr>
              <a:defRPr sz="1595"/>
            </a:lvl1pPr>
            <a:lvl2pPr>
              <a:defRPr sz="1395"/>
            </a:lvl2pPr>
            <a:lvl3pPr>
              <a:defRPr sz="1196"/>
            </a:lvl3pPr>
            <a:lvl4pPr>
              <a:defRPr sz="997"/>
            </a:lvl4pPr>
            <a:lvl5pPr>
              <a:defRPr sz="997"/>
            </a:lvl5pPr>
            <a:lvl6pPr>
              <a:defRPr sz="997"/>
            </a:lvl6pPr>
            <a:lvl7pPr>
              <a:defRPr sz="997"/>
            </a:lvl7pPr>
            <a:lvl8pPr>
              <a:defRPr sz="997"/>
            </a:lvl8pPr>
            <a:lvl9pPr>
              <a:defRPr sz="99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754736" y="4477175"/>
            <a:ext cx="4963536" cy="14636124"/>
          </a:xfrm>
        </p:spPr>
        <p:txBody>
          <a:bodyPr/>
          <a:lstStyle>
            <a:lvl1pPr marL="0" indent="0">
              <a:buNone/>
              <a:defRPr sz="698"/>
            </a:lvl1pPr>
            <a:lvl2pPr marL="227823" indent="0">
              <a:buNone/>
              <a:defRPr sz="598"/>
            </a:lvl2pPr>
            <a:lvl3pPr marL="455646" indent="0">
              <a:buNone/>
              <a:defRPr sz="498"/>
            </a:lvl3pPr>
            <a:lvl4pPr marL="683468" indent="0">
              <a:buNone/>
              <a:defRPr sz="448"/>
            </a:lvl4pPr>
            <a:lvl5pPr marL="911291" indent="0">
              <a:buNone/>
              <a:defRPr sz="448"/>
            </a:lvl5pPr>
            <a:lvl6pPr marL="1139114" indent="0">
              <a:buNone/>
              <a:defRPr sz="448"/>
            </a:lvl6pPr>
            <a:lvl7pPr marL="1366937" indent="0">
              <a:buNone/>
              <a:defRPr sz="448"/>
            </a:lvl7pPr>
            <a:lvl8pPr marL="1594759" indent="0">
              <a:buNone/>
              <a:defRPr sz="448"/>
            </a:lvl8pPr>
            <a:lvl9pPr marL="1822582" indent="0">
              <a:buNone/>
              <a:defRPr sz="448"/>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57236" y="14977348"/>
            <a:ext cx="9052877" cy="1768016"/>
          </a:xfrm>
        </p:spPr>
        <p:txBody>
          <a:bodyPr anchor="b"/>
          <a:lstStyle>
            <a:lvl1pPr algn="l">
              <a:defRPr sz="997" b="1"/>
            </a:lvl1pPr>
          </a:lstStyle>
          <a:p>
            <a:r>
              <a:rPr lang="en-US"/>
              <a:t>Click to edit Master title style</a:t>
            </a:r>
            <a:endParaRPr lang="en-GB"/>
          </a:p>
        </p:txBody>
      </p:sp>
      <p:sp>
        <p:nvSpPr>
          <p:cNvPr id="3" name="Picture Placeholder 2"/>
          <p:cNvSpPr>
            <a:spLocks noGrp="1"/>
          </p:cNvSpPr>
          <p:nvPr>
            <p:ph type="pic" idx="1"/>
          </p:nvPr>
        </p:nvSpPr>
        <p:spPr>
          <a:xfrm>
            <a:off x="2957236" y="1911648"/>
            <a:ext cx="9052877" cy="12837954"/>
          </a:xfrm>
        </p:spPr>
        <p:txBody>
          <a:bodyPr/>
          <a:lstStyle>
            <a:lvl1pPr marL="0" indent="0">
              <a:buNone/>
              <a:defRPr sz="1595"/>
            </a:lvl1pPr>
            <a:lvl2pPr marL="227823" indent="0">
              <a:buNone/>
              <a:defRPr sz="1395"/>
            </a:lvl2pPr>
            <a:lvl3pPr marL="455646" indent="0">
              <a:buNone/>
              <a:defRPr sz="1196"/>
            </a:lvl3pPr>
            <a:lvl4pPr marL="683468" indent="0">
              <a:buNone/>
              <a:defRPr sz="997"/>
            </a:lvl4pPr>
            <a:lvl5pPr marL="911291" indent="0">
              <a:buNone/>
              <a:defRPr sz="997"/>
            </a:lvl5pPr>
            <a:lvl6pPr marL="1139114" indent="0">
              <a:buNone/>
              <a:defRPr sz="997"/>
            </a:lvl6pPr>
            <a:lvl7pPr marL="1366937" indent="0">
              <a:buNone/>
              <a:defRPr sz="997"/>
            </a:lvl7pPr>
            <a:lvl8pPr marL="1594759" indent="0">
              <a:buNone/>
              <a:defRPr sz="997"/>
            </a:lvl8pPr>
            <a:lvl9pPr marL="1822582" indent="0">
              <a:buNone/>
              <a:defRPr sz="997"/>
            </a:lvl9pPr>
          </a:lstStyle>
          <a:p>
            <a:r>
              <a:rPr lang="en-US"/>
              <a:t>Drag picture to placeholder or click icon to add</a:t>
            </a:r>
            <a:endParaRPr lang="en-GB"/>
          </a:p>
        </p:txBody>
      </p:sp>
      <p:sp>
        <p:nvSpPr>
          <p:cNvPr id="4" name="Text Placeholder 3"/>
          <p:cNvSpPr>
            <a:spLocks noGrp="1"/>
          </p:cNvSpPr>
          <p:nvPr>
            <p:ph type="body" sz="half" idx="2"/>
          </p:nvPr>
        </p:nvSpPr>
        <p:spPr>
          <a:xfrm>
            <a:off x="2957236" y="16745364"/>
            <a:ext cx="9052877" cy="2511567"/>
          </a:xfrm>
        </p:spPr>
        <p:txBody>
          <a:bodyPr/>
          <a:lstStyle>
            <a:lvl1pPr marL="0" indent="0">
              <a:buNone/>
              <a:defRPr sz="698"/>
            </a:lvl1pPr>
            <a:lvl2pPr marL="227823" indent="0">
              <a:buNone/>
              <a:defRPr sz="598"/>
            </a:lvl2pPr>
            <a:lvl3pPr marL="455646" indent="0">
              <a:buNone/>
              <a:defRPr sz="498"/>
            </a:lvl3pPr>
            <a:lvl4pPr marL="683468" indent="0">
              <a:buNone/>
              <a:defRPr sz="448"/>
            </a:lvl4pPr>
            <a:lvl5pPr marL="911291" indent="0">
              <a:buNone/>
              <a:defRPr sz="448"/>
            </a:lvl5pPr>
            <a:lvl6pPr marL="1139114" indent="0">
              <a:buNone/>
              <a:defRPr sz="448"/>
            </a:lvl6pPr>
            <a:lvl7pPr marL="1366937" indent="0">
              <a:buNone/>
              <a:defRPr sz="448"/>
            </a:lvl7pPr>
            <a:lvl8pPr marL="1594759" indent="0">
              <a:buNone/>
              <a:defRPr sz="448"/>
            </a:lvl8pPr>
            <a:lvl9pPr marL="1822582" indent="0">
              <a:buNone/>
              <a:defRPr sz="448"/>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31313" y="1902125"/>
            <a:ext cx="12824974" cy="3566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1131313" y="6180914"/>
            <a:ext cx="12824974" cy="12837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131313" y="19494200"/>
            <a:ext cx="3143151" cy="142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2080465">
              <a:defRPr sz="3189">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5154989" y="19494200"/>
            <a:ext cx="4777622" cy="142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2080465">
              <a:defRPr sz="3189">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10813136" y="19494200"/>
            <a:ext cx="3143151" cy="142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2080465">
              <a:defRPr sz="3189">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80465" rtl="0" eaLnBrk="1" fontAlgn="base" hangingPunct="1">
        <a:spcBef>
          <a:spcPct val="0"/>
        </a:spcBef>
        <a:spcAft>
          <a:spcPct val="0"/>
        </a:spcAft>
        <a:defRPr sz="10016">
          <a:solidFill>
            <a:srgbClr val="547EE8"/>
          </a:solidFill>
          <a:latin typeface="Calibri" charset="0"/>
          <a:ea typeface="Calibri" charset="0"/>
          <a:cs typeface="Calibri" charset="0"/>
        </a:defRPr>
      </a:lvl1pPr>
      <a:lvl2pPr algn="ctr" defTabSz="2080465" rtl="0" eaLnBrk="1" fontAlgn="base" hangingPunct="1">
        <a:spcBef>
          <a:spcPct val="0"/>
        </a:spcBef>
        <a:spcAft>
          <a:spcPct val="0"/>
        </a:spcAft>
        <a:defRPr sz="10016">
          <a:solidFill>
            <a:schemeClr val="tx2"/>
          </a:solidFill>
          <a:latin typeface="Times"/>
        </a:defRPr>
      </a:lvl2pPr>
      <a:lvl3pPr algn="ctr" defTabSz="2080465" rtl="0" eaLnBrk="1" fontAlgn="base" hangingPunct="1">
        <a:spcBef>
          <a:spcPct val="0"/>
        </a:spcBef>
        <a:spcAft>
          <a:spcPct val="0"/>
        </a:spcAft>
        <a:defRPr sz="10016">
          <a:solidFill>
            <a:schemeClr val="tx2"/>
          </a:solidFill>
          <a:latin typeface="Times"/>
        </a:defRPr>
      </a:lvl3pPr>
      <a:lvl4pPr algn="ctr" defTabSz="2080465" rtl="0" eaLnBrk="1" fontAlgn="base" hangingPunct="1">
        <a:spcBef>
          <a:spcPct val="0"/>
        </a:spcBef>
        <a:spcAft>
          <a:spcPct val="0"/>
        </a:spcAft>
        <a:defRPr sz="10016">
          <a:solidFill>
            <a:schemeClr val="tx2"/>
          </a:solidFill>
          <a:latin typeface="Times"/>
        </a:defRPr>
      </a:lvl4pPr>
      <a:lvl5pPr algn="ctr" defTabSz="2080465" rtl="0" eaLnBrk="1" fontAlgn="base" hangingPunct="1">
        <a:spcBef>
          <a:spcPct val="0"/>
        </a:spcBef>
        <a:spcAft>
          <a:spcPct val="0"/>
        </a:spcAft>
        <a:defRPr sz="10016">
          <a:solidFill>
            <a:schemeClr val="tx2"/>
          </a:solidFill>
          <a:latin typeface="Times"/>
        </a:defRPr>
      </a:lvl5pPr>
      <a:lvl6pPr marL="227823" algn="ctr" defTabSz="2080465" rtl="0" eaLnBrk="1" fontAlgn="base" hangingPunct="1">
        <a:spcBef>
          <a:spcPct val="0"/>
        </a:spcBef>
        <a:spcAft>
          <a:spcPct val="0"/>
        </a:spcAft>
        <a:defRPr sz="10016">
          <a:solidFill>
            <a:schemeClr val="tx2"/>
          </a:solidFill>
          <a:latin typeface="Times"/>
        </a:defRPr>
      </a:lvl6pPr>
      <a:lvl7pPr marL="455646" algn="ctr" defTabSz="2080465" rtl="0" eaLnBrk="1" fontAlgn="base" hangingPunct="1">
        <a:spcBef>
          <a:spcPct val="0"/>
        </a:spcBef>
        <a:spcAft>
          <a:spcPct val="0"/>
        </a:spcAft>
        <a:defRPr sz="10016">
          <a:solidFill>
            <a:schemeClr val="tx2"/>
          </a:solidFill>
          <a:latin typeface="Times"/>
        </a:defRPr>
      </a:lvl7pPr>
      <a:lvl8pPr marL="683468" algn="ctr" defTabSz="2080465" rtl="0" eaLnBrk="1" fontAlgn="base" hangingPunct="1">
        <a:spcBef>
          <a:spcPct val="0"/>
        </a:spcBef>
        <a:spcAft>
          <a:spcPct val="0"/>
        </a:spcAft>
        <a:defRPr sz="10016">
          <a:solidFill>
            <a:schemeClr val="tx2"/>
          </a:solidFill>
          <a:latin typeface="Times"/>
        </a:defRPr>
      </a:lvl8pPr>
      <a:lvl9pPr marL="911291" algn="ctr" defTabSz="2080465" rtl="0" eaLnBrk="1" fontAlgn="base" hangingPunct="1">
        <a:spcBef>
          <a:spcPct val="0"/>
        </a:spcBef>
        <a:spcAft>
          <a:spcPct val="0"/>
        </a:spcAft>
        <a:defRPr sz="10016">
          <a:solidFill>
            <a:schemeClr val="tx2"/>
          </a:solidFill>
          <a:latin typeface="Times"/>
        </a:defRPr>
      </a:lvl9pPr>
    </p:titleStyle>
    <p:bodyStyle>
      <a:lvl1pPr marL="779977" indent="-779977" algn="l" defTabSz="2080465" rtl="0" eaLnBrk="1" fontAlgn="base" hangingPunct="1">
        <a:spcBef>
          <a:spcPct val="20000"/>
        </a:spcBef>
        <a:spcAft>
          <a:spcPct val="0"/>
        </a:spcAft>
        <a:buChar char="•"/>
        <a:defRPr sz="7275">
          <a:solidFill>
            <a:schemeClr val="tx1"/>
          </a:solidFill>
          <a:latin typeface="Calibri" charset="0"/>
          <a:ea typeface="Calibri" charset="0"/>
          <a:cs typeface="Calibri" charset="0"/>
        </a:defRPr>
      </a:lvl1pPr>
      <a:lvl2pPr marL="1690477" indent="-650244" algn="l" defTabSz="2080465" rtl="0" eaLnBrk="1" fontAlgn="base" hangingPunct="1">
        <a:spcBef>
          <a:spcPct val="20000"/>
        </a:spcBef>
        <a:spcAft>
          <a:spcPct val="0"/>
        </a:spcAft>
        <a:buChar char="–"/>
        <a:defRPr sz="6378">
          <a:solidFill>
            <a:schemeClr val="tx1"/>
          </a:solidFill>
          <a:latin typeface="Calibri" charset="0"/>
          <a:ea typeface="Calibri" charset="0"/>
          <a:cs typeface="Calibri" charset="0"/>
        </a:defRPr>
      </a:lvl2pPr>
      <a:lvl3pPr marL="2600977" indent="-520512" algn="l" defTabSz="2080465" rtl="0" eaLnBrk="1" fontAlgn="base" hangingPunct="1">
        <a:spcBef>
          <a:spcPct val="20000"/>
        </a:spcBef>
        <a:spcAft>
          <a:spcPct val="0"/>
        </a:spcAft>
        <a:buChar char="•"/>
        <a:defRPr sz="5481">
          <a:solidFill>
            <a:schemeClr val="tx1"/>
          </a:solidFill>
          <a:latin typeface="Calibri" charset="0"/>
          <a:ea typeface="Calibri" charset="0"/>
          <a:cs typeface="Calibri" charset="0"/>
        </a:defRPr>
      </a:lvl3pPr>
      <a:lvl4pPr marL="3641209" indent="-519721" algn="l" defTabSz="2080465" rtl="0" eaLnBrk="1" fontAlgn="base" hangingPunct="1">
        <a:spcBef>
          <a:spcPct val="20000"/>
        </a:spcBef>
        <a:spcAft>
          <a:spcPct val="0"/>
        </a:spcAft>
        <a:buChar char="–"/>
        <a:defRPr sz="4535">
          <a:solidFill>
            <a:schemeClr val="tx1"/>
          </a:solidFill>
          <a:latin typeface="Calibri" charset="0"/>
          <a:ea typeface="Calibri" charset="0"/>
          <a:cs typeface="Calibri" charset="0"/>
        </a:defRPr>
      </a:lvl4pPr>
      <a:lvl5pPr marL="4682233" indent="-520512" algn="l" defTabSz="2080465" rtl="0" eaLnBrk="1" fontAlgn="base" hangingPunct="1">
        <a:spcBef>
          <a:spcPct val="20000"/>
        </a:spcBef>
        <a:spcAft>
          <a:spcPct val="0"/>
        </a:spcAft>
        <a:buChar char="»"/>
        <a:defRPr sz="4535">
          <a:solidFill>
            <a:schemeClr val="tx1"/>
          </a:solidFill>
          <a:latin typeface="Calibri" charset="0"/>
          <a:ea typeface="Calibri" charset="0"/>
          <a:cs typeface="Calibri" charset="0"/>
        </a:defRPr>
      </a:lvl5pPr>
      <a:lvl6pPr marL="4910055" indent="-520512" algn="l" defTabSz="2080465" rtl="0" eaLnBrk="1" fontAlgn="base" hangingPunct="1">
        <a:spcBef>
          <a:spcPct val="20000"/>
        </a:spcBef>
        <a:spcAft>
          <a:spcPct val="0"/>
        </a:spcAft>
        <a:buChar char="»"/>
        <a:defRPr sz="4535">
          <a:solidFill>
            <a:schemeClr val="tx1"/>
          </a:solidFill>
          <a:latin typeface="+mn-lt"/>
        </a:defRPr>
      </a:lvl6pPr>
      <a:lvl7pPr marL="5137878" indent="-520512" algn="l" defTabSz="2080465" rtl="0" eaLnBrk="1" fontAlgn="base" hangingPunct="1">
        <a:spcBef>
          <a:spcPct val="20000"/>
        </a:spcBef>
        <a:spcAft>
          <a:spcPct val="0"/>
        </a:spcAft>
        <a:buChar char="»"/>
        <a:defRPr sz="4535">
          <a:solidFill>
            <a:schemeClr val="tx1"/>
          </a:solidFill>
          <a:latin typeface="+mn-lt"/>
        </a:defRPr>
      </a:lvl7pPr>
      <a:lvl8pPr marL="5365701" indent="-520512" algn="l" defTabSz="2080465" rtl="0" eaLnBrk="1" fontAlgn="base" hangingPunct="1">
        <a:spcBef>
          <a:spcPct val="20000"/>
        </a:spcBef>
        <a:spcAft>
          <a:spcPct val="0"/>
        </a:spcAft>
        <a:buChar char="»"/>
        <a:defRPr sz="4535">
          <a:solidFill>
            <a:schemeClr val="tx1"/>
          </a:solidFill>
          <a:latin typeface="+mn-lt"/>
        </a:defRPr>
      </a:lvl8pPr>
      <a:lvl9pPr marL="5593524" indent="-520512" algn="l" defTabSz="2080465" rtl="0" eaLnBrk="1" fontAlgn="base" hangingPunct="1">
        <a:spcBef>
          <a:spcPct val="20000"/>
        </a:spcBef>
        <a:spcAft>
          <a:spcPct val="0"/>
        </a:spcAft>
        <a:buChar char="»"/>
        <a:defRPr sz="4535">
          <a:solidFill>
            <a:schemeClr val="tx1"/>
          </a:solidFill>
          <a:latin typeface="+mn-lt"/>
        </a:defRPr>
      </a:lvl9pPr>
    </p:bodyStyle>
    <p:otherStyle>
      <a:defPPr>
        <a:defRPr lang="en-US"/>
      </a:defPPr>
      <a:lvl1pPr marL="0" algn="l" defTabSz="455646" rtl="0" eaLnBrk="1" latinLnBrk="0" hangingPunct="1">
        <a:defRPr sz="897" kern="1200">
          <a:solidFill>
            <a:schemeClr val="tx1"/>
          </a:solidFill>
          <a:latin typeface="+mn-lt"/>
          <a:ea typeface="+mn-ea"/>
          <a:cs typeface="+mn-cs"/>
        </a:defRPr>
      </a:lvl1pPr>
      <a:lvl2pPr marL="227823" algn="l" defTabSz="455646" rtl="0" eaLnBrk="1" latinLnBrk="0" hangingPunct="1">
        <a:defRPr sz="897" kern="1200">
          <a:solidFill>
            <a:schemeClr val="tx1"/>
          </a:solidFill>
          <a:latin typeface="+mn-lt"/>
          <a:ea typeface="+mn-ea"/>
          <a:cs typeface="+mn-cs"/>
        </a:defRPr>
      </a:lvl2pPr>
      <a:lvl3pPr marL="455646" algn="l" defTabSz="455646" rtl="0" eaLnBrk="1" latinLnBrk="0" hangingPunct="1">
        <a:defRPr sz="897" kern="1200">
          <a:solidFill>
            <a:schemeClr val="tx1"/>
          </a:solidFill>
          <a:latin typeface="+mn-lt"/>
          <a:ea typeface="+mn-ea"/>
          <a:cs typeface="+mn-cs"/>
        </a:defRPr>
      </a:lvl3pPr>
      <a:lvl4pPr marL="683468" algn="l" defTabSz="455646" rtl="0" eaLnBrk="1" latinLnBrk="0" hangingPunct="1">
        <a:defRPr sz="897" kern="1200">
          <a:solidFill>
            <a:schemeClr val="tx1"/>
          </a:solidFill>
          <a:latin typeface="+mn-lt"/>
          <a:ea typeface="+mn-ea"/>
          <a:cs typeface="+mn-cs"/>
        </a:defRPr>
      </a:lvl4pPr>
      <a:lvl5pPr marL="911291" algn="l" defTabSz="455646" rtl="0" eaLnBrk="1" latinLnBrk="0" hangingPunct="1">
        <a:defRPr sz="897" kern="1200">
          <a:solidFill>
            <a:schemeClr val="tx1"/>
          </a:solidFill>
          <a:latin typeface="+mn-lt"/>
          <a:ea typeface="+mn-ea"/>
          <a:cs typeface="+mn-cs"/>
        </a:defRPr>
      </a:lvl5pPr>
      <a:lvl6pPr marL="1139114" algn="l" defTabSz="455646" rtl="0" eaLnBrk="1" latinLnBrk="0" hangingPunct="1">
        <a:defRPr sz="897" kern="1200">
          <a:solidFill>
            <a:schemeClr val="tx1"/>
          </a:solidFill>
          <a:latin typeface="+mn-lt"/>
          <a:ea typeface="+mn-ea"/>
          <a:cs typeface="+mn-cs"/>
        </a:defRPr>
      </a:lvl6pPr>
      <a:lvl7pPr marL="1366937" algn="l" defTabSz="455646" rtl="0" eaLnBrk="1" latinLnBrk="0" hangingPunct="1">
        <a:defRPr sz="897" kern="1200">
          <a:solidFill>
            <a:schemeClr val="tx1"/>
          </a:solidFill>
          <a:latin typeface="+mn-lt"/>
          <a:ea typeface="+mn-ea"/>
          <a:cs typeface="+mn-cs"/>
        </a:defRPr>
      </a:lvl7pPr>
      <a:lvl8pPr marL="1594759" algn="l" defTabSz="455646" rtl="0" eaLnBrk="1" latinLnBrk="0" hangingPunct="1">
        <a:defRPr sz="897" kern="1200">
          <a:solidFill>
            <a:schemeClr val="tx1"/>
          </a:solidFill>
          <a:latin typeface="+mn-lt"/>
          <a:ea typeface="+mn-ea"/>
          <a:cs typeface="+mn-cs"/>
        </a:defRPr>
      </a:lvl8pPr>
      <a:lvl9pPr marL="1822582" algn="l" defTabSz="455646" rtl="0" eaLnBrk="1" latinLnBrk="0" hangingPunct="1">
        <a:defRPr sz="8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auto">
          <a:xfrm>
            <a:off x="344860" y="3997058"/>
            <a:ext cx="6766892" cy="9581424"/>
          </a:xfrm>
          <a:prstGeom prst="rect">
            <a:avLst/>
          </a:prstGeom>
          <a:solidFill>
            <a:srgbClr val="DDD9D6"/>
          </a:solidFill>
          <a:ln w="12700">
            <a:no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GB" sz="3200" dirty="0">
                <a:latin typeface="Calibri" panose="020F0502020204030204" pitchFamily="34" charset="0"/>
                <a:ea typeface="Times New Roman" panose="02020603050405020304" pitchFamily="18" charset="0"/>
                <a:cs typeface="Calibri" panose="020F0502020204030204" pitchFamily="34" charset="0"/>
              </a:rPr>
              <a:t>Historical simulation is vital across several fields. However, the efficacy of result generated is heavily dependent on the accuracy of the data presentation and analysis process. To address this, the project is geared toward gathering data from historical events, creation of database from the gathered information and utilizing it for simulating historical events. </a:t>
            </a:r>
            <a:endParaRPr lang="en-GB" sz="3200" b="1" dirty="0">
              <a:latin typeface="Calibri" panose="020F0502020204030204" pitchFamily="34" charset="0"/>
              <a:ea typeface="Times New Roman" panose="02020603050405020304" pitchFamily="18" charset="0"/>
              <a:cs typeface="Calibri" panose="020F0502020204030204" pitchFamily="34" charset="0"/>
            </a:endParaRPr>
          </a:p>
          <a:p>
            <a:pPr>
              <a:spcBef>
                <a:spcPct val="40000"/>
              </a:spcBef>
            </a:pPr>
            <a:r>
              <a:rPr lang="en-GB" sz="3200" b="1" dirty="0">
                <a:latin typeface="Calibri" panose="020F0502020204030204" pitchFamily="34" charset="0"/>
                <a:ea typeface="Times New Roman" panose="02020603050405020304" pitchFamily="18" charset="0"/>
                <a:cs typeface="Calibri" panose="020F0502020204030204" pitchFamily="34" charset="0"/>
              </a:rPr>
              <a:t>OBJECTIVES</a:t>
            </a:r>
          </a:p>
          <a:p>
            <a:pPr algn="just">
              <a:spcBef>
                <a:spcPts val="448"/>
              </a:spcBef>
              <a:spcAft>
                <a:spcPts val="448"/>
              </a:spcAft>
            </a:pPr>
            <a:r>
              <a:rPr lang="en-GB" sz="3200" dirty="0">
                <a:latin typeface="Calibri" panose="020F0502020204030204" pitchFamily="34" charset="0"/>
                <a:ea typeface="Times New Roman" panose="02020603050405020304" pitchFamily="18" charset="0"/>
                <a:cs typeface="Calibri" panose="020F0502020204030204" pitchFamily="34" charset="0"/>
              </a:rPr>
              <a:t>The project objectives includes:</a:t>
            </a:r>
          </a:p>
          <a:p>
            <a:pPr marL="284778" indent="-284778" algn="just">
              <a:spcBef>
                <a:spcPts val="448"/>
              </a:spcBef>
              <a:spcAft>
                <a:spcPts val="448"/>
              </a:spcAft>
              <a:buFont typeface="Arial" panose="020B0604020202020204" pitchFamily="34" charset="0"/>
              <a:buChar char="•"/>
            </a:pPr>
            <a:r>
              <a:rPr lang="en-GB" sz="3200" dirty="0">
                <a:latin typeface="Calibri" panose="020F0502020204030204" pitchFamily="34" charset="0"/>
                <a:ea typeface="Times New Roman" panose="02020603050405020304" pitchFamily="18" charset="0"/>
                <a:cs typeface="Calibri" panose="020F0502020204030204" pitchFamily="34" charset="0"/>
              </a:rPr>
              <a:t>Easy visualisation of historical events</a:t>
            </a:r>
          </a:p>
          <a:p>
            <a:pPr marL="284778" indent="-284778" algn="just">
              <a:spcBef>
                <a:spcPts val="448"/>
              </a:spcBef>
              <a:spcAft>
                <a:spcPts val="448"/>
              </a:spcAft>
              <a:buFont typeface="Arial" panose="020B0604020202020204" pitchFamily="34" charset="0"/>
              <a:buChar char="•"/>
            </a:pPr>
            <a:r>
              <a:rPr lang="en-GB" sz="3200" dirty="0">
                <a:latin typeface="Calibri" panose="020F0502020204030204" pitchFamily="34" charset="0"/>
                <a:ea typeface="Times New Roman" panose="02020603050405020304" pitchFamily="18" charset="0"/>
                <a:cs typeface="Calibri" panose="020F0502020204030204" pitchFamily="34" charset="0"/>
              </a:rPr>
              <a:t>User Interaction with historical events visualisation</a:t>
            </a:r>
          </a:p>
          <a:p>
            <a:pPr marL="284778" indent="-284778" algn="just">
              <a:spcBef>
                <a:spcPts val="448"/>
              </a:spcBef>
              <a:spcAft>
                <a:spcPts val="448"/>
              </a:spcAft>
              <a:buFont typeface="Arial" panose="020B0604020202020204" pitchFamily="34" charset="0"/>
              <a:buChar char="•"/>
            </a:pPr>
            <a:r>
              <a:rPr lang="en-GB" sz="3200" dirty="0">
                <a:latin typeface="Calibri" panose="020F0502020204030204" pitchFamily="34" charset="0"/>
                <a:ea typeface="Times New Roman" panose="02020603050405020304" pitchFamily="18" charset="0"/>
                <a:cs typeface="Calibri" panose="020F0502020204030204" pitchFamily="34" charset="0"/>
              </a:rPr>
              <a:t>Improvement of Simulation Accuracy Facilitation of historical data accessibility</a:t>
            </a:r>
          </a:p>
          <a:p>
            <a:pPr>
              <a:spcBef>
                <a:spcPct val="40000"/>
              </a:spcBef>
            </a:pPr>
            <a:endParaRPr lang="en-GB" sz="3200" dirty="0">
              <a:latin typeface="Calibri" panose="020F0502020204030204" pitchFamily="34" charset="0"/>
              <a:ea typeface="Times New Roman" panose="02020603050405020304" pitchFamily="18" charset="0"/>
              <a:cs typeface="Calibri" panose="020F0502020204030204" pitchFamily="34" charset="0"/>
            </a:endParaRPr>
          </a:p>
          <a:p>
            <a:pPr>
              <a:spcBef>
                <a:spcPct val="40000"/>
              </a:spcBef>
            </a:pPr>
            <a:endParaRPr lang="en-AU" altLang="en-US" sz="3200" b="1"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a:p>
            <a:pPr>
              <a:spcBef>
                <a:spcPct val="40000"/>
              </a:spcBef>
            </a:pPr>
            <a:endParaRPr lang="en-AU" altLang="en-US" sz="3200" dirty="0">
              <a:solidFill>
                <a:srgbClr val="464646"/>
              </a:solidFill>
              <a:latin typeface="Calibri" panose="020F0502020204030204" pitchFamily="34" charset="0"/>
              <a:ea typeface="Calibri" charset="0"/>
              <a:cs typeface="Calibri" panose="020F0502020204030204" pitchFamily="34" charset="0"/>
            </a:endParaRPr>
          </a:p>
        </p:txBody>
      </p:sp>
      <p:sp>
        <p:nvSpPr>
          <p:cNvPr id="4" name="Rectangle 38"/>
          <p:cNvSpPr>
            <a:spLocks noChangeArrowheads="1"/>
          </p:cNvSpPr>
          <p:nvPr/>
        </p:nvSpPr>
        <p:spPr bwMode="auto">
          <a:xfrm>
            <a:off x="344860" y="3497362"/>
            <a:ext cx="6766892" cy="466426"/>
          </a:xfrm>
          <a:prstGeom prst="rect">
            <a:avLst/>
          </a:prstGeom>
          <a:solidFill>
            <a:srgbClr val="DDD9D6"/>
          </a:solidFill>
          <a:ln w="9525">
            <a:noFill/>
            <a:miter lim="800000"/>
            <a:headEnd/>
            <a:tailEnd/>
          </a:ln>
          <a:effectLst/>
        </p:spPr>
        <p:txBody>
          <a:bodyPr wrap="none" lIns="170435" tIns="170435" rIns="170435" bIns="170435" anchor="ctr"/>
          <a:lstStyle/>
          <a:p>
            <a:r>
              <a:rPr lang="en-GB" altLang="en-US" sz="3200" b="1" dirty="0">
                <a:solidFill>
                  <a:srgbClr val="4365E2"/>
                </a:solidFill>
                <a:latin typeface="Calibri" charset="0"/>
                <a:ea typeface="Calibri" charset="0"/>
                <a:cs typeface="Calibri" charset="0"/>
              </a:rPr>
              <a:t>Introduction</a:t>
            </a:r>
          </a:p>
        </p:txBody>
      </p:sp>
      <p:sp>
        <p:nvSpPr>
          <p:cNvPr id="87" name="TextBox 86"/>
          <p:cNvSpPr txBox="1"/>
          <p:nvPr/>
        </p:nvSpPr>
        <p:spPr>
          <a:xfrm>
            <a:off x="255659" y="1281371"/>
            <a:ext cx="14704965" cy="2215991"/>
          </a:xfrm>
          <a:prstGeom prst="rect">
            <a:avLst/>
          </a:prstGeom>
          <a:noFill/>
        </p:spPr>
        <p:txBody>
          <a:bodyPr wrap="square" lIns="0" tIns="0" rIns="0" bIns="0" rtlCol="0">
            <a:spAutoFit/>
          </a:bodyPr>
          <a:lstStyle/>
          <a:p>
            <a:pPr fontAlgn="t">
              <a:spcAft>
                <a:spcPts val="1200"/>
              </a:spcAft>
            </a:pPr>
            <a:r>
              <a:rPr lang="en-GB" sz="4086" b="1" dirty="0">
                <a:solidFill>
                  <a:srgbClr val="4365E2"/>
                </a:solidFill>
                <a:latin typeface="Calibri" charset="0"/>
                <a:ea typeface="Calibri" charset="0"/>
                <a:cs typeface="Calibri" charset="0"/>
              </a:rPr>
              <a:t> </a:t>
            </a:r>
            <a:r>
              <a:rPr lang="en-GB" sz="6200" b="1" dirty="0">
                <a:solidFill>
                  <a:srgbClr val="4365E2"/>
                </a:solidFill>
                <a:latin typeface="Calibri" charset="0"/>
                <a:ea typeface="Calibri" charset="0"/>
                <a:cs typeface="Calibri" charset="0"/>
              </a:rPr>
              <a:t>Database as a tool for Historical Simulation</a:t>
            </a:r>
            <a:br>
              <a:rPr lang="en-GB" sz="6200" b="1" dirty="0">
                <a:solidFill>
                  <a:srgbClr val="4365E2"/>
                </a:solidFill>
                <a:latin typeface="Calibri" charset="0"/>
                <a:ea typeface="Calibri" charset="0"/>
                <a:cs typeface="Calibri" charset="0"/>
              </a:rPr>
            </a:br>
            <a:r>
              <a:rPr lang="en-GB" sz="3600" b="1" dirty="0">
                <a:solidFill>
                  <a:srgbClr val="4365E2"/>
                </a:solidFill>
                <a:latin typeface="Calibri" charset="0"/>
                <a:ea typeface="Calibri" charset="0"/>
                <a:cs typeface="Calibri" charset="0"/>
              </a:rPr>
              <a:t>George Tunde</a:t>
            </a:r>
          </a:p>
          <a:p>
            <a:pPr fontAlgn="t">
              <a:spcAft>
                <a:spcPts val="598"/>
              </a:spcAft>
            </a:pPr>
            <a:r>
              <a:rPr lang="en-GB" sz="3600" b="1" dirty="0">
                <a:solidFill>
                  <a:srgbClr val="4365E2"/>
                </a:solidFill>
                <a:latin typeface="Calibri" charset="0"/>
                <a:ea typeface="Calibri" charset="0"/>
                <a:cs typeface="Calibri" charset="0"/>
              </a:rPr>
              <a:t>Advisor: Iain Murray</a:t>
            </a:r>
            <a:endParaRPr lang="en-GB" sz="3600" dirty="0">
              <a:solidFill>
                <a:srgbClr val="4365E2"/>
              </a:solidFill>
              <a:latin typeface="Calibri" charset="0"/>
              <a:ea typeface="Calibri" charset="0"/>
              <a:cs typeface="Calibri" charset="0"/>
            </a:endParaRPr>
          </a:p>
        </p:txBody>
      </p:sp>
      <p:sp>
        <p:nvSpPr>
          <p:cNvPr id="26" name="Rectangle 38"/>
          <p:cNvSpPr>
            <a:spLocks noChangeArrowheads="1"/>
          </p:cNvSpPr>
          <p:nvPr/>
        </p:nvSpPr>
        <p:spPr bwMode="auto">
          <a:xfrm>
            <a:off x="255659" y="32948634"/>
            <a:ext cx="13892272" cy="464803"/>
          </a:xfrm>
          <a:prstGeom prst="rect">
            <a:avLst/>
          </a:prstGeom>
          <a:solidFill>
            <a:srgbClr val="D1E2F2"/>
          </a:solidFill>
          <a:ln w="12700">
            <a:noFill/>
            <a:miter lim="800000"/>
            <a:headEnd/>
            <a:tailEnd/>
          </a:ln>
          <a:effectLst/>
        </p:spPr>
        <p:txBody>
          <a:bodyPr lIns="170686" tIns="170686" rIns="170686" bIns="170686" anchor="ctr"/>
          <a:lstStyle/>
          <a:p>
            <a:endParaRPr lang="en-GB" sz="3200" b="1" dirty="0">
              <a:latin typeface="Calibri" panose="020F0502020204030204" pitchFamily="34" charset="0"/>
              <a:cs typeface="Calibri" panose="020F0502020204030204" pitchFamily="34" charset="0"/>
            </a:endParaRPr>
          </a:p>
          <a:p>
            <a:pPr algn="ctr"/>
            <a:r>
              <a:rPr lang="en-GB" sz="3200" b="1" dirty="0">
                <a:latin typeface="Calibri" panose="020F0502020204030204" pitchFamily="34" charset="0"/>
                <a:cs typeface="Calibri" panose="020F0502020204030204" pitchFamily="34" charset="0"/>
              </a:rPr>
              <a:t> MSc Data Science and Engineering</a:t>
            </a:r>
            <a:r>
              <a:rPr lang="en-US" sz="3200" dirty="0">
                <a:latin typeface="Calibri" panose="020F0502020204030204" pitchFamily="34" charset="0"/>
                <a:cs typeface="Calibri" panose="020F0502020204030204" pitchFamily="34" charset="0"/>
              </a:rPr>
              <a:t>, </a:t>
            </a:r>
            <a:r>
              <a:rPr lang="en-GB" sz="3200" b="1" dirty="0">
                <a:latin typeface="Calibri" panose="020F0502020204030204" pitchFamily="34" charset="0"/>
                <a:cs typeface="Calibri" panose="020F0502020204030204" pitchFamily="34" charset="0"/>
              </a:rPr>
              <a:t>University of Dundee, 2023/2024</a:t>
            </a:r>
            <a:endParaRPr lang="en-US" sz="3200" dirty="0">
              <a:latin typeface="Calibri" panose="020F0502020204030204" pitchFamily="34" charset="0"/>
              <a:cs typeface="Calibri" panose="020F0502020204030204" pitchFamily="34" charset="0"/>
            </a:endParaRPr>
          </a:p>
          <a:p>
            <a:pPr defTabSz="433496">
              <a:spcBef>
                <a:spcPct val="50000"/>
              </a:spcBef>
            </a:pPr>
            <a:endParaRPr lang="en-GB" altLang="en-US" sz="3200" b="1" dirty="0">
              <a:solidFill>
                <a:srgbClr val="4365E2"/>
              </a:solidFill>
              <a:latin typeface="Calibri" panose="020F0502020204030204" pitchFamily="34" charset="0"/>
              <a:ea typeface="Calibri" charset="0"/>
              <a:cs typeface="Calibri" panose="020F0502020204030204" pitchFamily="34" charset="0"/>
            </a:endParaRPr>
          </a:p>
        </p:txBody>
      </p:sp>
      <p:sp>
        <p:nvSpPr>
          <p:cNvPr id="15" name="Rectangle 7"/>
          <p:cNvSpPr>
            <a:spLocks noChangeArrowheads="1"/>
          </p:cNvSpPr>
          <p:nvPr/>
        </p:nvSpPr>
        <p:spPr bwMode="auto">
          <a:xfrm>
            <a:off x="0" y="0"/>
            <a:ext cx="15087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4" name="Rectangle 38">
            <a:extLst>
              <a:ext uri="{FF2B5EF4-FFF2-40B4-BE49-F238E27FC236}">
                <a16:creationId xmlns:a16="http://schemas.microsoft.com/office/drawing/2014/main" id="{8A395DB7-3305-40E4-BB74-7DEC559BEF74}"/>
              </a:ext>
            </a:extLst>
          </p:cNvPr>
          <p:cNvSpPr>
            <a:spLocks noChangeArrowheads="1"/>
          </p:cNvSpPr>
          <p:nvPr/>
        </p:nvSpPr>
        <p:spPr bwMode="auto">
          <a:xfrm>
            <a:off x="377795" y="13749563"/>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Section 1</a:t>
            </a:r>
          </a:p>
        </p:txBody>
      </p:sp>
      <p:sp>
        <p:nvSpPr>
          <p:cNvPr id="30" name="Rectangle 7"/>
          <p:cNvSpPr>
            <a:spLocks noChangeArrowheads="1"/>
          </p:cNvSpPr>
          <p:nvPr/>
        </p:nvSpPr>
        <p:spPr bwMode="auto">
          <a:xfrm>
            <a:off x="347321" y="14224388"/>
            <a:ext cx="6766992" cy="5713355"/>
          </a:xfrm>
          <a:prstGeom prst="rect">
            <a:avLst/>
          </a:prstGeom>
          <a:solidFill>
            <a:srgbClr val="FFFFFF"/>
          </a:solidFill>
          <a:ln w="12700">
            <a:solidFill>
              <a:srgbClr val="DDD9D6"/>
            </a:solid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spcBef>
                <a:spcPct val="40000"/>
              </a:spcBef>
            </a:pPr>
            <a:r>
              <a:rPr lang="en-AU" altLang="en-US" sz="3200" b="1" dirty="0">
                <a:solidFill>
                  <a:srgbClr val="464646"/>
                </a:solidFill>
                <a:latin typeface="Calibri" panose="020F0502020204030204" pitchFamily="34" charset="0"/>
                <a:ea typeface="Calibri" charset="0"/>
                <a:cs typeface="Calibri" panose="020F0502020204030204" pitchFamily="34" charset="0"/>
              </a:rPr>
              <a:t>App Development and Technology:</a:t>
            </a:r>
          </a:p>
          <a:p>
            <a:pPr algn="just"/>
            <a:r>
              <a:rPr lang="en-GB" sz="3200" dirty="0" err="1">
                <a:solidFill>
                  <a:srgbClr val="1F2328"/>
                </a:solidFill>
                <a:latin typeface="Calibri" panose="020F0502020204030204" pitchFamily="34" charset="0"/>
                <a:cs typeface="Calibri" panose="020F0502020204030204" pitchFamily="34" charset="0"/>
              </a:rPr>
              <a:t>Streamlit</a:t>
            </a:r>
            <a:r>
              <a:rPr lang="en-GB" sz="3200" dirty="0">
                <a:solidFill>
                  <a:srgbClr val="1F2328"/>
                </a:solidFill>
                <a:latin typeface="Calibri" panose="020F0502020204030204" pitchFamily="34" charset="0"/>
                <a:cs typeface="Calibri" panose="020F0502020204030204" pitchFamily="34" charset="0"/>
              </a:rPr>
              <a:t> was used for the app development as it allows the transformation of Python scripts into interactive web apps. The developed app was deployed through the Anaconda prompt.</a:t>
            </a:r>
          </a:p>
          <a:p>
            <a:pPr algn="l"/>
            <a:endParaRPr lang="en-GB" sz="1050" dirty="0">
              <a:solidFill>
                <a:srgbClr val="1F2328"/>
              </a:solidFill>
              <a:latin typeface="Calibri" panose="020F0502020204030204" pitchFamily="34" charset="0"/>
              <a:cs typeface="Calibri" panose="020F0502020204030204" pitchFamily="34" charset="0"/>
            </a:endParaRPr>
          </a:p>
          <a:p>
            <a:pPr algn="l"/>
            <a:r>
              <a:rPr lang="en-GB" sz="3200" b="1" dirty="0">
                <a:solidFill>
                  <a:srgbClr val="1F2328"/>
                </a:solidFill>
                <a:latin typeface="Calibri" panose="020F0502020204030204" pitchFamily="34" charset="0"/>
                <a:cs typeface="Calibri" panose="020F0502020204030204" pitchFamily="34" charset="0"/>
              </a:rPr>
              <a:t>Why choose </a:t>
            </a:r>
            <a:r>
              <a:rPr lang="en-GB" sz="3200" b="1" dirty="0" err="1">
                <a:solidFill>
                  <a:srgbClr val="1F2328"/>
                </a:solidFill>
                <a:latin typeface="Calibri" panose="020F0502020204030204" pitchFamily="34" charset="0"/>
                <a:cs typeface="Calibri" panose="020F0502020204030204" pitchFamily="34" charset="0"/>
              </a:rPr>
              <a:t>Streamlit</a:t>
            </a:r>
            <a:r>
              <a:rPr lang="en-GB" sz="3200" b="1" dirty="0">
                <a:solidFill>
                  <a:srgbClr val="1F2328"/>
                </a:solidFill>
                <a:latin typeface="Calibri" panose="020F0502020204030204" pitchFamily="34" charset="0"/>
                <a:cs typeface="Calibri" panose="020F0502020204030204" pitchFamily="34" charset="0"/>
              </a:rPr>
              <a:t>?</a:t>
            </a:r>
          </a:p>
          <a:p>
            <a:pPr algn="l">
              <a:buFont typeface="Arial" panose="020B0604020202020204" pitchFamily="34" charset="0"/>
              <a:buChar char="•"/>
            </a:pPr>
            <a:r>
              <a:rPr lang="en-GB" sz="3200" b="1" dirty="0">
                <a:solidFill>
                  <a:srgbClr val="1F2328"/>
                </a:solidFill>
                <a:latin typeface="Calibri" panose="020F0502020204030204" pitchFamily="34" charset="0"/>
                <a:cs typeface="Calibri" panose="020F0502020204030204" pitchFamily="34" charset="0"/>
              </a:rPr>
              <a:t>Simple and Pythonic:</a:t>
            </a:r>
            <a:r>
              <a:rPr lang="en-GB" sz="3200" dirty="0">
                <a:solidFill>
                  <a:srgbClr val="1F2328"/>
                </a:solidFill>
                <a:latin typeface="Calibri" panose="020F0502020204030204" pitchFamily="34" charset="0"/>
                <a:cs typeface="Calibri" panose="020F0502020204030204" pitchFamily="34" charset="0"/>
              </a:rPr>
              <a:t> Allows writing beautiful, easy to use and read phyton codes.</a:t>
            </a:r>
          </a:p>
          <a:p>
            <a:pPr algn="l">
              <a:buFont typeface="Arial" panose="020B0604020202020204" pitchFamily="34" charset="0"/>
              <a:buChar char="•"/>
            </a:pPr>
            <a:r>
              <a:rPr lang="en-GB" sz="3200" b="1" dirty="0">
                <a:solidFill>
                  <a:srgbClr val="1F2328"/>
                </a:solidFill>
                <a:latin typeface="Calibri" panose="020F0502020204030204" pitchFamily="34" charset="0"/>
                <a:cs typeface="Calibri" panose="020F0502020204030204" pitchFamily="34" charset="0"/>
              </a:rPr>
              <a:t>Fast, interactive prototyping:</a:t>
            </a:r>
            <a:r>
              <a:rPr lang="en-GB" sz="3200" dirty="0">
                <a:solidFill>
                  <a:srgbClr val="1F2328"/>
                </a:solidFill>
                <a:latin typeface="Calibri" panose="020F0502020204030204" pitchFamily="34" charset="0"/>
                <a:cs typeface="Calibri" panose="020F0502020204030204" pitchFamily="34" charset="0"/>
              </a:rPr>
              <a:t> It allows users to interact with the app effectively.</a:t>
            </a:r>
          </a:p>
          <a:p>
            <a:pPr algn="l"/>
            <a:endParaRPr lang="en-GB" sz="1100" dirty="0">
              <a:solidFill>
                <a:srgbClr val="1F2328"/>
              </a:solidFill>
              <a:latin typeface="Calibri" panose="020F0502020204030204" pitchFamily="34" charset="0"/>
              <a:cs typeface="Calibri" panose="020F0502020204030204" pitchFamily="34" charset="0"/>
            </a:endParaRPr>
          </a:p>
          <a:p>
            <a:pPr algn="just"/>
            <a:r>
              <a:rPr lang="en-GB" sz="3200" b="1" dirty="0">
                <a:solidFill>
                  <a:srgbClr val="1F2328"/>
                </a:solidFill>
                <a:latin typeface="Calibri" panose="020F0502020204030204" pitchFamily="34" charset="0"/>
                <a:cs typeface="Calibri" panose="020F0502020204030204" pitchFamily="34" charset="0"/>
              </a:rPr>
              <a:t>Why choose Anaconda?</a:t>
            </a:r>
          </a:p>
          <a:p>
            <a:pPr algn="just"/>
            <a:r>
              <a:rPr lang="en-US" sz="3200" b="1" dirty="0">
                <a:latin typeface="Calibri" panose="020F0502020204030204" pitchFamily="34" charset="0"/>
                <a:cs typeface="Calibri" panose="020F0502020204030204" pitchFamily="34" charset="0"/>
              </a:rPr>
              <a:t>Environment Management</a:t>
            </a:r>
            <a:r>
              <a:rPr lang="en-US" sz="3200" dirty="0">
                <a:latin typeface="Calibri" panose="020F0502020204030204" pitchFamily="34" charset="0"/>
                <a:cs typeface="Calibri" panose="020F0502020204030204" pitchFamily="34" charset="0"/>
              </a:rPr>
              <a:t>: Helps to conveniently manage python environment.</a:t>
            </a:r>
          </a:p>
          <a:p>
            <a:pPr lvl="0" algn="just"/>
            <a:r>
              <a:rPr lang="en-US" sz="3200" b="1" dirty="0">
                <a:latin typeface="Calibri" panose="020F0502020204030204" pitchFamily="34" charset="0"/>
                <a:cs typeface="Calibri" panose="020F0502020204030204" pitchFamily="34" charset="0"/>
              </a:rPr>
              <a:t>Package Management</a:t>
            </a:r>
            <a:r>
              <a:rPr lang="en-US" sz="3200" dirty="0">
                <a:latin typeface="Calibri" panose="020F0502020204030204" pitchFamily="34" charset="0"/>
                <a:cs typeface="Calibri" panose="020F0502020204030204" pitchFamily="34" charset="0"/>
              </a:rPr>
              <a:t>: Helps to easily install </a:t>
            </a:r>
            <a:r>
              <a:rPr lang="en-US" sz="3200" dirty="0" err="1">
                <a:latin typeface="Calibri" panose="020F0502020204030204" pitchFamily="34" charset="0"/>
                <a:cs typeface="Calibri" panose="020F0502020204030204" pitchFamily="34" charset="0"/>
              </a:rPr>
              <a:t>Streamlit</a:t>
            </a:r>
            <a:r>
              <a:rPr lang="en-US" sz="3200" dirty="0">
                <a:latin typeface="Calibri" panose="020F0502020204030204" pitchFamily="34" charset="0"/>
                <a:cs typeface="Calibri" panose="020F0502020204030204" pitchFamily="34" charset="0"/>
              </a:rPr>
              <a:t> and any other dependencies required by the app.</a:t>
            </a:r>
          </a:p>
          <a:p>
            <a:pPr lvl="0" algn="just"/>
            <a:r>
              <a:rPr lang="en-US" sz="3200" b="1" dirty="0">
                <a:latin typeface="Calibri" panose="020F0502020204030204" pitchFamily="34" charset="0"/>
                <a:cs typeface="Calibri" panose="020F0502020204030204" pitchFamily="34" charset="0"/>
              </a:rPr>
              <a:t>Compatibility</a:t>
            </a:r>
            <a:r>
              <a:rPr lang="en-US" sz="3200" dirty="0">
                <a:latin typeface="Calibri" panose="020F0502020204030204" pitchFamily="34" charset="0"/>
                <a:cs typeface="Calibri" panose="020F0502020204030204" pitchFamily="34" charset="0"/>
              </a:rPr>
              <a:t>: Allows </a:t>
            </a:r>
            <a:r>
              <a:rPr lang="en-US" sz="3200" dirty="0" err="1">
                <a:latin typeface="Calibri" panose="020F0502020204030204" pitchFamily="34" charset="0"/>
                <a:cs typeface="Calibri" panose="020F0502020204030204" pitchFamily="34" charset="0"/>
              </a:rPr>
              <a:t>streamlit</a:t>
            </a:r>
            <a:r>
              <a:rPr lang="en-US" sz="3200" dirty="0">
                <a:latin typeface="Calibri" panose="020F0502020204030204" pitchFamily="34" charset="0"/>
                <a:cs typeface="Calibri" panose="020F0502020204030204" pitchFamily="34" charset="0"/>
              </a:rPr>
              <a:t> to run across different operating systems (Windows, </a:t>
            </a:r>
            <a:r>
              <a:rPr lang="en-US" sz="3200" dirty="0" err="1">
                <a:latin typeface="Calibri" panose="020F0502020204030204" pitchFamily="34" charset="0"/>
                <a:cs typeface="Calibri" panose="020F0502020204030204" pitchFamily="34" charset="0"/>
              </a:rPr>
              <a:t>macOS</a:t>
            </a:r>
            <a:r>
              <a:rPr lang="en-US" sz="3200" dirty="0">
                <a:latin typeface="Calibri" panose="020F0502020204030204" pitchFamily="34" charset="0"/>
                <a:cs typeface="Calibri" panose="020F0502020204030204" pitchFamily="34" charset="0"/>
              </a:rPr>
              <a:t>, Linux).</a:t>
            </a:r>
          </a:p>
          <a:p>
            <a:endParaRPr lang="en-GB" sz="1769" dirty="0">
              <a:solidFill>
                <a:srgbClr val="1F2328"/>
              </a:solidFill>
              <a:cs typeface="Times New Roman" panose="02020603050405020304" pitchFamily="18" charset="0"/>
            </a:endParaRPr>
          </a:p>
          <a:p>
            <a:pPr algn="l"/>
            <a:endParaRPr lang="en-GB" sz="1769" dirty="0">
              <a:solidFill>
                <a:srgbClr val="1F2328"/>
              </a:solidFill>
              <a:cs typeface="Times New Roman" panose="02020603050405020304" pitchFamily="18" charset="0"/>
            </a:endParaRPr>
          </a:p>
          <a:p>
            <a:pPr algn="l">
              <a:buFont typeface="Arial" panose="020B0604020202020204" pitchFamily="34" charset="0"/>
              <a:buChar char="•"/>
            </a:pPr>
            <a:endParaRPr lang="en-GB" sz="1769" dirty="0">
              <a:solidFill>
                <a:srgbClr val="1F2328"/>
              </a:solidFill>
              <a:cs typeface="Times New Roman" panose="02020603050405020304" pitchFamily="18" charset="0"/>
            </a:endParaRPr>
          </a:p>
          <a:p>
            <a:pPr algn="l">
              <a:buFont typeface="Arial" panose="020B0604020202020204" pitchFamily="34" charset="0"/>
              <a:buChar char="•"/>
            </a:pPr>
            <a:endParaRPr lang="en-GB" sz="1769" dirty="0">
              <a:solidFill>
                <a:srgbClr val="1F2328"/>
              </a:solidFill>
              <a:cs typeface="Times New Roman" panose="02020603050405020304" pitchFamily="18" charset="0"/>
            </a:endParaRPr>
          </a:p>
        </p:txBody>
      </p:sp>
      <p:sp>
        <p:nvSpPr>
          <p:cNvPr id="32" name="Rectangle 38">
            <a:extLst>
              <a:ext uri="{FF2B5EF4-FFF2-40B4-BE49-F238E27FC236}">
                <a16:creationId xmlns:a16="http://schemas.microsoft.com/office/drawing/2014/main" id="{8A395DB7-3305-40E4-BB74-7DEC559BEF74}"/>
              </a:ext>
            </a:extLst>
          </p:cNvPr>
          <p:cNvSpPr>
            <a:spLocks noChangeArrowheads="1"/>
          </p:cNvSpPr>
          <p:nvPr/>
        </p:nvSpPr>
        <p:spPr bwMode="auto">
          <a:xfrm>
            <a:off x="7473117" y="3446080"/>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Section 2</a:t>
            </a:r>
          </a:p>
        </p:txBody>
      </p:sp>
      <p:sp>
        <p:nvSpPr>
          <p:cNvPr id="33" name="Rectangle 38"/>
          <p:cNvSpPr>
            <a:spLocks noChangeArrowheads="1"/>
          </p:cNvSpPr>
          <p:nvPr/>
        </p:nvSpPr>
        <p:spPr bwMode="auto">
          <a:xfrm>
            <a:off x="7471792" y="4505474"/>
            <a:ext cx="6766992" cy="4400791"/>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endParaRPr lang="en-GB" sz="3600" b="1" dirty="0">
              <a:solidFill>
                <a:srgbClr val="1F2328"/>
              </a:solidFill>
              <a:cs typeface="Times New Roman" panose="02020603050405020304" pitchFamily="18" charset="0"/>
            </a:endParaRPr>
          </a:p>
          <a:p>
            <a:pPr defTabSz="433496">
              <a:spcBef>
                <a:spcPct val="50000"/>
              </a:spcBef>
            </a:pPr>
            <a:endParaRPr lang="en-GB" altLang="en-US" sz="3600" b="1" dirty="0">
              <a:solidFill>
                <a:srgbClr val="4365E2"/>
              </a:solidFill>
              <a:latin typeface="Calibri" charset="0"/>
              <a:ea typeface="Calibri" charset="0"/>
              <a:cs typeface="Calibri" charset="0"/>
            </a:endParaRPr>
          </a:p>
        </p:txBody>
      </p:sp>
      <p:pic>
        <p:nvPicPr>
          <p:cNvPr id="34" name="Picture 33"/>
          <p:cNvPicPr>
            <a:picLocks noChangeAspect="1"/>
          </p:cNvPicPr>
          <p:nvPr/>
        </p:nvPicPr>
        <p:blipFill>
          <a:blip r:embed="rId3"/>
          <a:stretch>
            <a:fillRect/>
          </a:stretch>
        </p:blipFill>
        <p:spPr>
          <a:xfrm>
            <a:off x="7523200" y="4505474"/>
            <a:ext cx="6636697" cy="4400791"/>
          </a:xfrm>
          <a:prstGeom prst="rect">
            <a:avLst/>
          </a:prstGeom>
        </p:spPr>
      </p:pic>
      <p:sp>
        <p:nvSpPr>
          <p:cNvPr id="35" name="Rectangle 38">
            <a:extLst>
              <a:ext uri="{FF2B5EF4-FFF2-40B4-BE49-F238E27FC236}">
                <a16:creationId xmlns:a16="http://schemas.microsoft.com/office/drawing/2014/main" id="{8A395DB7-3305-40E4-BB74-7DEC559BEF74}"/>
              </a:ext>
            </a:extLst>
          </p:cNvPr>
          <p:cNvSpPr>
            <a:spLocks noChangeArrowheads="1"/>
          </p:cNvSpPr>
          <p:nvPr/>
        </p:nvSpPr>
        <p:spPr bwMode="auto">
          <a:xfrm>
            <a:off x="7472677" y="3968663"/>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System Architecture</a:t>
            </a:r>
          </a:p>
        </p:txBody>
      </p:sp>
      <p:sp>
        <p:nvSpPr>
          <p:cNvPr id="36" name="Rectangle 38">
            <a:extLst>
              <a:ext uri="{FF2B5EF4-FFF2-40B4-BE49-F238E27FC236}">
                <a16:creationId xmlns:a16="http://schemas.microsoft.com/office/drawing/2014/main" id="{8A395DB7-3305-40E4-BB74-7DEC559BEF74}"/>
              </a:ext>
            </a:extLst>
          </p:cNvPr>
          <p:cNvSpPr>
            <a:spLocks noChangeArrowheads="1"/>
          </p:cNvSpPr>
          <p:nvPr/>
        </p:nvSpPr>
        <p:spPr bwMode="auto">
          <a:xfrm>
            <a:off x="346446" y="26723191"/>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Section 3</a:t>
            </a:r>
          </a:p>
        </p:txBody>
      </p:sp>
      <p:sp>
        <p:nvSpPr>
          <p:cNvPr id="38" name="Rectangle 7"/>
          <p:cNvSpPr>
            <a:spLocks noChangeArrowheads="1"/>
          </p:cNvSpPr>
          <p:nvPr/>
        </p:nvSpPr>
        <p:spPr bwMode="auto">
          <a:xfrm>
            <a:off x="377795" y="27187994"/>
            <a:ext cx="6766992" cy="1901908"/>
          </a:xfrm>
          <a:prstGeom prst="rect">
            <a:avLst/>
          </a:prstGeom>
          <a:solidFill>
            <a:srgbClr val="FFFFFF"/>
          </a:solidFill>
          <a:ln w="12700">
            <a:solidFill>
              <a:srgbClr val="DDD9D6"/>
            </a:solid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r>
              <a:rPr lang="en-GB" sz="3200" b="1" dirty="0">
                <a:ea typeface="Times New Roman" panose="02020603050405020304" pitchFamily="18" charset="0"/>
              </a:rPr>
              <a:t>Problem Statement</a:t>
            </a:r>
            <a:endParaRPr lang="en-GB" sz="3200" dirty="0">
              <a:ea typeface="Times New Roman" panose="02020603050405020304" pitchFamily="18" charset="0"/>
            </a:endParaRPr>
          </a:p>
          <a:p>
            <a:pPr algn="just"/>
            <a:r>
              <a:rPr lang="en-GB" sz="3200" dirty="0">
                <a:ea typeface="Times New Roman" panose="02020603050405020304" pitchFamily="18" charset="0"/>
              </a:rPr>
              <a:t>This project addressed the inefficiency and inadequacy of traditional methods applied while managing historical data utilized for simulation purposes as spreadsheet-based systems lack scalability and can become cumbersome as data volume increases. Furthermore, quick retrieval and seamless integration of simulation models is well addressed.</a:t>
            </a:r>
          </a:p>
          <a:p>
            <a:pPr>
              <a:spcBef>
                <a:spcPct val="40000"/>
              </a:spcBef>
            </a:pPr>
            <a:endParaRPr lang="en-AU" altLang="en-US" sz="1595" dirty="0">
              <a:solidFill>
                <a:srgbClr val="464646"/>
              </a:solidFill>
              <a:latin typeface="Calibri" charset="0"/>
              <a:ea typeface="Calibri" charset="0"/>
              <a:cs typeface="Calibri" charset="0"/>
            </a:endParaRPr>
          </a:p>
        </p:txBody>
      </p:sp>
      <p:sp>
        <p:nvSpPr>
          <p:cNvPr id="39" name="Rectangle 38">
            <a:extLst>
              <a:ext uri="{FF2B5EF4-FFF2-40B4-BE49-F238E27FC236}">
                <a16:creationId xmlns:a16="http://schemas.microsoft.com/office/drawing/2014/main" id="{8A395DB7-3305-40E4-BB74-7DEC559BEF74}"/>
              </a:ext>
            </a:extLst>
          </p:cNvPr>
          <p:cNvSpPr>
            <a:spLocks noChangeArrowheads="1"/>
          </p:cNvSpPr>
          <p:nvPr/>
        </p:nvSpPr>
        <p:spPr bwMode="auto">
          <a:xfrm>
            <a:off x="7471792" y="9041978"/>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Section 3</a:t>
            </a:r>
          </a:p>
        </p:txBody>
      </p:sp>
      <p:sp>
        <p:nvSpPr>
          <p:cNvPr id="41" name="Rectangle 7">
            <a:extLst>
              <a:ext uri="{FF2B5EF4-FFF2-40B4-BE49-F238E27FC236}">
                <a16:creationId xmlns:a16="http://schemas.microsoft.com/office/drawing/2014/main" id="{3D1A0554-A06E-4A1E-BB3A-4F3589B43CBF}"/>
              </a:ext>
            </a:extLst>
          </p:cNvPr>
          <p:cNvSpPr>
            <a:spLocks noChangeArrowheads="1"/>
          </p:cNvSpPr>
          <p:nvPr/>
        </p:nvSpPr>
        <p:spPr bwMode="auto">
          <a:xfrm>
            <a:off x="7453201" y="9519490"/>
            <a:ext cx="6766992" cy="6128698"/>
          </a:xfrm>
          <a:prstGeom prst="rect">
            <a:avLst/>
          </a:prstGeom>
          <a:solidFill>
            <a:srgbClr val="FFFFFF"/>
          </a:solidFill>
          <a:ln w="12700">
            <a:solidFill>
              <a:srgbClr val="DDD9D6"/>
            </a:solid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r>
              <a:rPr lang="en-GB" sz="3200" b="1" dirty="0">
                <a:latin typeface="Calibri" panose="020F0502020204030204" pitchFamily="34" charset="0"/>
                <a:ea typeface="Times New Roman" panose="02020603050405020304" pitchFamily="18" charset="0"/>
                <a:cs typeface="Calibri" panose="020F0502020204030204" pitchFamily="34" charset="0"/>
              </a:rPr>
              <a:t>Database Selection</a:t>
            </a:r>
          </a:p>
          <a:p>
            <a:pPr algn="just"/>
            <a:r>
              <a:rPr lang="en-GB" sz="3200" dirty="0">
                <a:latin typeface="Calibri" panose="020F0502020204030204" pitchFamily="34" charset="0"/>
                <a:ea typeface="Times New Roman" panose="02020603050405020304" pitchFamily="18" charset="0"/>
                <a:cs typeface="Calibri" panose="020F0502020204030204" pitchFamily="34" charset="0"/>
              </a:rPr>
              <a:t>A relational database management system (RDBMS) was chosen due to its widespread use, robustness, flexibility. MySQL workbench which uses MySQL database management system, a graphical user interface (GUI) tool for MySQL that allows management of databases for the performance of various tasks was adopted as it allows seamless connection to the database created in the cloud. </a:t>
            </a:r>
          </a:p>
          <a:p>
            <a:pPr>
              <a:spcBef>
                <a:spcPct val="40000"/>
              </a:spcBef>
            </a:pPr>
            <a:endParaRPr lang="en-AU" altLang="en-US" sz="3270" dirty="0">
              <a:solidFill>
                <a:srgbClr val="464646"/>
              </a:solidFill>
              <a:latin typeface="Calibri" panose="020F0502020204030204" pitchFamily="34" charset="0"/>
              <a:ea typeface="Calibri" charset="0"/>
              <a:cs typeface="Calibri" panose="020F0502020204030204" pitchFamily="34" charset="0"/>
            </a:endParaRPr>
          </a:p>
        </p:txBody>
      </p:sp>
      <p:pic>
        <p:nvPicPr>
          <p:cNvPr id="42" name="Picture 41"/>
          <p:cNvPicPr>
            <a:picLocks noChangeAspect="1"/>
          </p:cNvPicPr>
          <p:nvPr/>
        </p:nvPicPr>
        <p:blipFill>
          <a:blip r:embed="rId4"/>
          <a:stretch>
            <a:fillRect/>
          </a:stretch>
        </p:blipFill>
        <p:spPr>
          <a:xfrm>
            <a:off x="7456293" y="15638954"/>
            <a:ext cx="6755941" cy="3052096"/>
          </a:xfrm>
          <a:prstGeom prst="rect">
            <a:avLst/>
          </a:prstGeom>
        </p:spPr>
      </p:pic>
      <p:pic>
        <p:nvPicPr>
          <p:cNvPr id="43" name="Picture 42"/>
          <p:cNvPicPr>
            <a:picLocks noChangeAspect="1"/>
          </p:cNvPicPr>
          <p:nvPr/>
        </p:nvPicPr>
        <p:blipFill>
          <a:blip r:embed="rId5"/>
          <a:stretch>
            <a:fillRect/>
          </a:stretch>
        </p:blipFill>
        <p:spPr>
          <a:xfrm>
            <a:off x="7543800" y="18742764"/>
            <a:ext cx="6670149" cy="3404670"/>
          </a:xfrm>
          <a:prstGeom prst="rect">
            <a:avLst/>
          </a:prstGeom>
        </p:spPr>
      </p:pic>
      <p:sp>
        <p:nvSpPr>
          <p:cNvPr id="44" name="Rectangle 38"/>
          <p:cNvSpPr>
            <a:spLocks noChangeArrowheads="1"/>
          </p:cNvSpPr>
          <p:nvPr/>
        </p:nvSpPr>
        <p:spPr bwMode="auto">
          <a:xfrm>
            <a:off x="7450767" y="22291450"/>
            <a:ext cx="6766992" cy="464803"/>
          </a:xfrm>
          <a:prstGeom prst="rect">
            <a:avLst/>
          </a:prstGeom>
          <a:solidFill>
            <a:srgbClr val="C4EBD0"/>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Discussion or conclusions</a:t>
            </a:r>
          </a:p>
        </p:txBody>
      </p:sp>
      <p:sp>
        <p:nvSpPr>
          <p:cNvPr id="45" name="Rectangle 7">
            <a:extLst>
              <a:ext uri="{FF2B5EF4-FFF2-40B4-BE49-F238E27FC236}">
                <a16:creationId xmlns:a16="http://schemas.microsoft.com/office/drawing/2014/main" id="{E5DAFA37-2093-4FE9-BC81-E9F449926EA4}"/>
              </a:ext>
            </a:extLst>
          </p:cNvPr>
          <p:cNvSpPr>
            <a:spLocks noChangeArrowheads="1"/>
          </p:cNvSpPr>
          <p:nvPr/>
        </p:nvSpPr>
        <p:spPr bwMode="auto">
          <a:xfrm>
            <a:off x="7445242" y="22795506"/>
            <a:ext cx="6766992" cy="7024891"/>
          </a:xfrm>
          <a:prstGeom prst="rect">
            <a:avLst/>
          </a:prstGeom>
          <a:solidFill>
            <a:srgbClr val="FFFFFF"/>
          </a:solidFill>
          <a:ln w="12700">
            <a:solidFill>
              <a:srgbClr val="DDD9D6"/>
            </a:solid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just"/>
            <a:r>
              <a:rPr lang="en-GB" sz="3200" dirty="0">
                <a:ea typeface="Times New Roman" panose="02020603050405020304" pitchFamily="18" charset="0"/>
              </a:rPr>
              <a:t>Various trade-offs were considered to balance competing priorities such as performance, complexity, and development time. For example, while a NoSQL database may offer better scalability for unstructured data, I opted for an RDBMS like MySQL for its robustness and familiarity.</a:t>
            </a:r>
          </a:p>
          <a:p>
            <a:pPr algn="just"/>
            <a:r>
              <a:rPr lang="en-GB" sz="3200" dirty="0">
                <a:ea typeface="Times New Roman" panose="02020603050405020304" pitchFamily="18" charset="0"/>
              </a:rPr>
              <a:t>Similarly, the decision to develop a web-based user interface over a desktop application was driven by considerations of accessibility and ease of deployment, despite potential trade-offs in performance for certain tasks.</a:t>
            </a:r>
          </a:p>
          <a:p>
            <a:pPr algn="just"/>
            <a:r>
              <a:rPr lang="en-GB" sz="1694" dirty="0">
                <a:ea typeface="Times New Roman" panose="02020603050405020304" pitchFamily="18" charset="0"/>
              </a:rPr>
              <a:t> </a:t>
            </a:r>
          </a:p>
          <a:p>
            <a:pPr>
              <a:spcBef>
                <a:spcPct val="40000"/>
              </a:spcBef>
            </a:pPr>
            <a:endParaRPr lang="en-AU" altLang="en-US" sz="1595" dirty="0">
              <a:solidFill>
                <a:srgbClr val="464646"/>
              </a:solidFill>
              <a:latin typeface="Calibri" charset="0"/>
              <a:ea typeface="Calibri" charset="0"/>
              <a:cs typeface="Calibri" charset="0"/>
            </a:endParaRPr>
          </a:p>
        </p:txBody>
      </p:sp>
      <p:sp>
        <p:nvSpPr>
          <p:cNvPr id="46" name="Rectangle 38"/>
          <p:cNvSpPr>
            <a:spLocks noChangeArrowheads="1"/>
          </p:cNvSpPr>
          <p:nvPr/>
        </p:nvSpPr>
        <p:spPr bwMode="auto">
          <a:xfrm>
            <a:off x="7453201" y="29996306"/>
            <a:ext cx="6766992" cy="464803"/>
          </a:xfrm>
          <a:prstGeom prst="rect">
            <a:avLst/>
          </a:prstGeom>
          <a:solidFill>
            <a:srgbClr val="D1E2F2"/>
          </a:solidFill>
          <a:ln w="12700">
            <a:noFill/>
            <a:miter lim="800000"/>
            <a:headEnd/>
            <a:tailEnd/>
          </a:ln>
          <a:effectLst/>
        </p:spPr>
        <p:txBody>
          <a:bodyPr lIns="170686" tIns="170686" rIns="170686" bIns="170686" anchor="ctr"/>
          <a:lstStyle/>
          <a:p>
            <a:pPr defTabSz="433496">
              <a:spcBef>
                <a:spcPct val="50000"/>
              </a:spcBef>
            </a:pPr>
            <a:r>
              <a:rPr lang="en-GB" altLang="en-US" sz="3200" b="1" dirty="0">
                <a:solidFill>
                  <a:srgbClr val="4365E2"/>
                </a:solidFill>
                <a:latin typeface="Calibri" charset="0"/>
                <a:ea typeface="Calibri" charset="0"/>
                <a:cs typeface="Calibri" charset="0"/>
              </a:rPr>
              <a:t>Acknowledgements</a:t>
            </a:r>
          </a:p>
        </p:txBody>
      </p:sp>
      <p:sp>
        <p:nvSpPr>
          <p:cNvPr id="47" name="Rectangle 7"/>
          <p:cNvSpPr>
            <a:spLocks noChangeArrowheads="1"/>
          </p:cNvSpPr>
          <p:nvPr/>
        </p:nvSpPr>
        <p:spPr bwMode="auto">
          <a:xfrm>
            <a:off x="7473552" y="30500362"/>
            <a:ext cx="6766992" cy="2088232"/>
          </a:xfrm>
          <a:prstGeom prst="rect">
            <a:avLst/>
          </a:prstGeom>
          <a:solidFill>
            <a:srgbClr val="D1E2F2"/>
          </a:solidFill>
          <a:ln w="12700">
            <a:noFill/>
            <a:miter lim="800000"/>
            <a:headEnd/>
            <a:tailEnd/>
          </a:ln>
        </p:spPr>
        <p:txBody>
          <a:bodyPr lIns="170686" tIns="170686" rIns="170686" bIns="17068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200" dirty="0">
                <a:latin typeface="Calibri" panose="020F0502020204030204" pitchFamily="34" charset="0"/>
                <a:ea typeface="Calibri" charset="0"/>
                <a:cs typeface="Calibri" panose="020F0502020204030204" pitchFamily="34" charset="0"/>
              </a:rPr>
              <a:t>My supervisor, Iain, my classmates, my family members and most importantly, God Almighty are deeply acknowledged.</a:t>
            </a:r>
            <a:endParaRPr lang="en-AU" altLang="en-US" sz="3200" dirty="0">
              <a:latin typeface="Calibri" panose="020F0502020204030204" pitchFamily="34" charset="0"/>
              <a:ea typeface="Calibri"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d_research-poster_portrait_v1-c" id="{6FF6EDB3-ABB2-8D4A-B7E1-4916395614C0}" vid="{AA0925AF-17D6-7F4E-A421-012473481B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11f1b51-8243-4a5e-8819-3ea8808ed5ab">
      <Terms xmlns="http://schemas.microsoft.com/office/infopath/2007/PartnerControls"/>
    </lcf76f155ced4ddcb4097134ff3c332f>
    <TaxCatchAll xmlns="f5cde7b5-ffe2-4be9-b65a-edd8be1e1fe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55856121764A4A8B334F19474A357B" ma:contentTypeVersion="10" ma:contentTypeDescription="Create a new document." ma:contentTypeScope="" ma:versionID="78cb29e6522e77143d3c5719e7735c71">
  <xsd:schema xmlns:xsd="http://www.w3.org/2001/XMLSchema" xmlns:xs="http://www.w3.org/2001/XMLSchema" xmlns:p="http://schemas.microsoft.com/office/2006/metadata/properties" xmlns:ns2="e11f1b51-8243-4a5e-8819-3ea8808ed5ab" xmlns:ns3="f5cde7b5-ffe2-4be9-b65a-edd8be1e1fec" targetNamespace="http://schemas.microsoft.com/office/2006/metadata/properties" ma:root="true" ma:fieldsID="7cc606444d43e0e9bc06c5f20a389479" ns2:_="" ns3:_="">
    <xsd:import namespace="e11f1b51-8243-4a5e-8819-3ea8808ed5ab"/>
    <xsd:import namespace="f5cde7b5-ffe2-4be9-b65a-edd8be1e1fe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1f1b51-8243-4a5e-8819-3ea8808ed5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55643730-4106-43af-9ce9-7aa0c1c95a00"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5cde7b5-ffe2-4be9-b65a-edd8be1e1fe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b198df3-d1a3-40d0-9b92-56bfece7937a}" ma:internalName="TaxCatchAll" ma:showField="CatchAllData" ma:web="f5cde7b5-ffe2-4be9-b65a-edd8be1e1f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17A6E84-7AB1-462B-A788-52E552760DAE}">
  <ds:schemaRefs>
    <ds:schemaRef ds:uri="http://purl.org/dc/terms/"/>
    <ds:schemaRef ds:uri="http://schemas.openxmlformats.org/package/2006/metadata/core-properties"/>
    <ds:schemaRef ds:uri="http://schemas.microsoft.com/office/2006/documentManagement/types"/>
    <ds:schemaRef ds:uri="f5cde7b5-ffe2-4be9-b65a-edd8be1e1fec"/>
    <ds:schemaRef ds:uri="http://purl.org/dc/elements/1.1/"/>
    <ds:schemaRef ds:uri="http://purl.org/dc/dcmitype/"/>
    <ds:schemaRef ds:uri="http://schemas.microsoft.com/office/2006/metadata/properties"/>
    <ds:schemaRef ds:uri="e11f1b51-8243-4a5e-8819-3ea8808ed5ab"/>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70A1CC67-831B-45D1-BE0E-50EE241CD75C}">
  <ds:schemaRefs>
    <ds:schemaRef ds:uri="http://schemas.microsoft.com/sharepoint/v3/contenttype/forms"/>
  </ds:schemaRefs>
</ds:datastoreItem>
</file>

<file path=customXml/itemProps3.xml><?xml version="1.0" encoding="utf-8"?>
<ds:datastoreItem xmlns:ds="http://schemas.openxmlformats.org/officeDocument/2006/customXml" ds:itemID="{FDCB2D43-31C2-4BE4-87E4-85DF3414D2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1f1b51-8243-4a5e-8819-3ea8808ed5ab"/>
    <ds:schemaRef ds:uri="f5cde7b5-ffe2-4be9-b65a-edd8be1e1f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2705</TotalTime>
  <Words>464</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vt:lpstr>
      <vt:lpstr>Times New Roman</vt:lpstr>
      <vt:lpstr>Blank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Burrows (Staff)</dc:creator>
  <cp:lastModifiedBy>Nuhu Malgwi</cp:lastModifiedBy>
  <cp:revision>39</cp:revision>
  <dcterms:created xsi:type="dcterms:W3CDTF">2017-05-24T13:44:06Z</dcterms:created>
  <dcterms:modified xsi:type="dcterms:W3CDTF">2024-04-05T01:02:40Z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0x0101008555856121764A4A8B334F19474A357B</vt:lpwstr>
  </property>
  <property fmtid="{D5CDD505-2E9C-101B-9397-08002B2CF9AE}" pid="3" name="Order">
    <vt:r8>200</vt:r8>
  </property>
</Properties>
</file>