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64"/>
    <p:restoredTop sz="94682"/>
  </p:normalViewPr>
  <p:slideViewPr>
    <p:cSldViewPr snapToGrid="0" snapToObjects="1">
      <p:cViewPr varScale="1">
        <p:scale>
          <a:sx n="85" d="100"/>
          <a:sy n="85" d="100"/>
        </p:scale>
        <p:origin x="192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0DF3F-DDEC-A64A-88E7-D2AE4C91D4F7}" type="datetimeFigureOut">
              <a:rPr lang="en-US" smtClean="0"/>
              <a:t>8/7/16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93CB-2A76-6842-917F-C0A387C8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88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0DF3F-DDEC-A64A-88E7-D2AE4C91D4F7}" type="datetimeFigureOut">
              <a:rPr lang="en-US" smtClean="0"/>
              <a:t>8/7/16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93CB-2A76-6842-917F-C0A387C8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4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0DF3F-DDEC-A64A-88E7-D2AE4C91D4F7}" type="datetimeFigureOut">
              <a:rPr lang="en-US" smtClean="0"/>
              <a:t>8/7/16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93CB-2A76-6842-917F-C0A387C8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7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0DF3F-DDEC-A64A-88E7-D2AE4C91D4F7}" type="datetimeFigureOut">
              <a:rPr lang="en-US" smtClean="0"/>
              <a:t>8/7/16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93CB-2A76-6842-917F-C0A387C8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0DF3F-DDEC-A64A-88E7-D2AE4C91D4F7}" type="datetimeFigureOut">
              <a:rPr lang="en-US" smtClean="0"/>
              <a:t>8/7/16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93CB-2A76-6842-917F-C0A387C8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12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0DF3F-DDEC-A64A-88E7-D2AE4C91D4F7}" type="datetimeFigureOut">
              <a:rPr lang="en-US" smtClean="0"/>
              <a:t>8/7/16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93CB-2A76-6842-917F-C0A387C8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0DF3F-DDEC-A64A-88E7-D2AE4C91D4F7}" type="datetimeFigureOut">
              <a:rPr lang="en-US" smtClean="0"/>
              <a:t>8/7/16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93CB-2A76-6842-917F-C0A387C8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93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0DF3F-DDEC-A64A-88E7-D2AE4C91D4F7}" type="datetimeFigureOut">
              <a:rPr lang="en-US" smtClean="0"/>
              <a:t>8/7/16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93CB-2A76-6842-917F-C0A387C8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70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0DF3F-DDEC-A64A-88E7-D2AE4C91D4F7}" type="datetimeFigureOut">
              <a:rPr lang="en-US" smtClean="0"/>
              <a:t>8/7/16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93CB-2A76-6842-917F-C0A387C8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62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0DF3F-DDEC-A64A-88E7-D2AE4C91D4F7}" type="datetimeFigureOut">
              <a:rPr lang="en-US" smtClean="0"/>
              <a:t>8/7/16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93CB-2A76-6842-917F-C0A387C8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0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0DF3F-DDEC-A64A-88E7-D2AE4C91D4F7}" type="datetimeFigureOut">
              <a:rPr lang="en-US" smtClean="0"/>
              <a:t>8/7/16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93CB-2A76-6842-917F-C0A387C8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38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0DF3F-DDEC-A64A-88E7-D2AE4C91D4F7}" type="datetimeFigureOut">
              <a:rPr lang="en-US" smtClean="0"/>
              <a:t>8/7/16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593CB-2A76-6842-917F-C0A387C8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22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”Static” catalog/virtual factory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0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relationship between base and derived classes </a:t>
            </a:r>
            <a:r>
              <a:rPr lang="en-US" dirty="0" err="1" smtClean="0"/>
              <a:t>s.t.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Can create new derived instantiations without knowing the options at compile time.</a:t>
            </a:r>
          </a:p>
          <a:p>
            <a:pPr lvl="1"/>
            <a:r>
              <a:rPr lang="en-US" dirty="0" smtClean="0"/>
              <a:t>No case/switch statements to maintain as you add derived types.</a:t>
            </a:r>
          </a:p>
          <a:p>
            <a:pPr lvl="1"/>
            <a:r>
              <a:rPr lang="en-US" dirty="0" smtClean="0"/>
              <a:t>Factory method that does not need knowledge of possible types at compile time</a:t>
            </a:r>
            <a:r>
              <a:rPr lang="is-IS" dirty="0" smtClean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76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199" y="1290917"/>
            <a:ext cx="2323053" cy="4886045"/>
          </a:xfrm>
        </p:spPr>
      </p:pic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3161251" y="1290918"/>
            <a:ext cx="8629129" cy="4886045"/>
          </a:xfrm>
        </p:spPr>
        <p:txBody>
          <a:bodyPr/>
          <a:lstStyle/>
          <a:p>
            <a:r>
              <a:rPr lang="en-US" dirty="0" err="1" smtClean="0"/>
              <a:t>CatalogInterface</a:t>
            </a:r>
            <a:r>
              <a:rPr lang="en-US" dirty="0" smtClean="0"/>
              <a:t>&lt;BASETYPE,</a:t>
            </a:r>
            <a:r>
              <a:rPr lang="is-IS" dirty="0" smtClean="0"/>
              <a:t>…</a:t>
            </a:r>
            <a:r>
              <a:rPr lang="en-US" dirty="0" smtClean="0"/>
              <a:t>ARGS&gt; defines</a:t>
            </a:r>
          </a:p>
          <a:p>
            <a:pPr lvl="1"/>
            <a:r>
              <a:rPr lang="en-US" dirty="0" smtClean="0"/>
              <a:t> the catalog type -&gt; </a:t>
            </a:r>
            <a:r>
              <a:rPr lang="en-US" dirty="0" err="1" smtClean="0"/>
              <a:t>std</a:t>
            </a:r>
            <a:r>
              <a:rPr lang="en-US" dirty="0" smtClean="0"/>
              <a:t>::map&lt;string,</a:t>
            </a:r>
            <a:r>
              <a:rPr lang="en-US" dirty="0" smtClean="0"/>
              <a:t> </a:t>
            </a:r>
            <a:r>
              <a:rPr lang="en-US" dirty="0" err="1" smtClean="0"/>
              <a:t>CatalogInterface</a:t>
            </a:r>
            <a:r>
              <a:rPr lang="en-US" dirty="0" smtClean="0"/>
              <a:t> *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Pure virtual allocate function using </a:t>
            </a:r>
            <a:r>
              <a:rPr lang="en-US" dirty="0" err="1" smtClean="0"/>
              <a:t>variadic</a:t>
            </a:r>
            <a:r>
              <a:rPr lang="en-US" dirty="0" smtClean="0"/>
              <a:t> parameters to call constructor of new type.</a:t>
            </a:r>
          </a:p>
          <a:p>
            <a:pPr lvl="1"/>
            <a:r>
              <a:rPr lang="en-US" dirty="0" smtClean="0"/>
              <a:t>Factory method using </a:t>
            </a:r>
            <a:r>
              <a:rPr lang="en-US" dirty="0" err="1" smtClean="0"/>
              <a:t>variadic</a:t>
            </a:r>
            <a:r>
              <a:rPr lang="en-US" dirty="0" smtClean="0"/>
              <a:t> parameters that calls allocate function.</a:t>
            </a:r>
          </a:p>
          <a:p>
            <a:r>
              <a:rPr lang="en-US" dirty="0" err="1" smtClean="0"/>
              <a:t>CatalogEntry</a:t>
            </a:r>
            <a:r>
              <a:rPr lang="en-US" dirty="0" smtClean="0"/>
              <a:t>&lt;BASETYPE,TYPE,</a:t>
            </a:r>
            <a:r>
              <a:rPr lang="is-IS" dirty="0" smtClean="0"/>
              <a:t>…</a:t>
            </a:r>
            <a:r>
              <a:rPr lang="en-US" dirty="0" smtClean="0"/>
              <a:t>ARGS&gt; defines</a:t>
            </a:r>
          </a:p>
          <a:p>
            <a:pPr lvl="1"/>
            <a:r>
              <a:rPr lang="en-US" dirty="0" smtClean="0"/>
              <a:t>The allocate function for a construction of TYPE</a:t>
            </a:r>
            <a:r>
              <a:rPr lang="is-IS" dirty="0" smtClean="0"/>
              <a:t>…with variadic arguments for constructor.</a:t>
            </a:r>
          </a:p>
          <a:p>
            <a:pPr lvl="1"/>
            <a:r>
              <a:rPr lang="en-US" dirty="0" smtClean="0"/>
              <a:t>C</a:t>
            </a:r>
            <a:r>
              <a:rPr lang="is-IS" dirty="0" smtClean="0"/>
              <a:t>onstructor that adds ”this” to catalog.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02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Base/Derived types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owns the actual catalog. </a:t>
            </a:r>
            <a:r>
              <a:rPr lang="en-US" dirty="0" err="1" smtClean="0"/>
              <a:t>CatalogInterface</a:t>
            </a:r>
            <a:r>
              <a:rPr lang="en-US" dirty="0" smtClean="0"/>
              <a:t> only defines the type.</a:t>
            </a:r>
          </a:p>
          <a:p>
            <a:r>
              <a:rPr lang="en-US" dirty="0" smtClean="0"/>
              <a:t>Base provides static method that returns a static catalog. (similar to a Myers Singleton)</a:t>
            </a:r>
          </a:p>
          <a:p>
            <a:r>
              <a:rPr lang="en-US" dirty="0" smtClean="0"/>
              <a:t>Derived types create a “global” object in their source file that registers the derived type with the catalog.</a:t>
            </a:r>
          </a:p>
          <a:p>
            <a:r>
              <a:rPr lang="en-US" dirty="0" smtClean="0"/>
              <a:t>Thus catalog is filled at runtime, rather than compile time. This happens prior to execution of main().</a:t>
            </a:r>
          </a:p>
          <a:p>
            <a:endParaRPr lang="en-US" dirty="0"/>
          </a:p>
          <a:p>
            <a:r>
              <a:rPr lang="en-US" dirty="0" smtClean="0"/>
              <a:t>SHOW CODE.</a:t>
            </a:r>
          </a:p>
        </p:txBody>
      </p:sp>
    </p:spTree>
    <p:extLst>
      <p:ext uri="{BB962C8B-B14F-4D97-AF65-F5344CB8AC3E}">
        <p14:creationId xmlns:p14="http://schemas.microsoft.com/office/powerpoint/2010/main" val="92015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Resulting Implementation uses in GEOS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Zero maintenance factory</a:t>
            </a:r>
            <a:r>
              <a:rPr lang="is-IS" dirty="0" smtClean="0"/>
              <a:t>…</a:t>
            </a:r>
          </a:p>
          <a:p>
            <a:pPr lvl="1"/>
            <a:r>
              <a:rPr lang="is-IS" dirty="0" smtClean="0"/>
              <a:t>not limited to factories. If you don’t want to use dynamic_cast, the catalog is a list of possible types that derive from base...and each derived instantiation will know what type it is.</a:t>
            </a:r>
          </a:p>
          <a:p>
            <a:r>
              <a:rPr lang="is-IS" dirty="0" smtClean="0"/>
              <a:t>Can hide the existence of physics solvers from everyone else.</a:t>
            </a:r>
          </a:p>
          <a:p>
            <a:r>
              <a:rPr lang="is-IS" dirty="0" smtClean="0"/>
              <a:t>Can hide the existence of a material model from everyone else.</a:t>
            </a:r>
          </a:p>
        </p:txBody>
      </p:sp>
    </p:spTree>
    <p:extLst>
      <p:ext uri="{BB962C8B-B14F-4D97-AF65-F5344CB8AC3E}">
        <p14:creationId xmlns:p14="http://schemas.microsoft.com/office/powerpoint/2010/main" val="103946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269</Words>
  <Application>Microsoft Macintosh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”Static” catalog/virtual factory</vt:lpstr>
      <vt:lpstr>Goals</vt:lpstr>
      <vt:lpstr>Classes</vt:lpstr>
      <vt:lpstr>Base/Derived types</vt:lpstr>
      <vt:lpstr>Resulting Implementation uses in GEOS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”Static” catalog/virtual factory</dc:title>
  <dc:creator>Randolph R. Settgast</dc:creator>
  <cp:lastModifiedBy>Randolph R. Settgast</cp:lastModifiedBy>
  <cp:revision>13</cp:revision>
  <dcterms:created xsi:type="dcterms:W3CDTF">2016-08-08T04:36:40Z</dcterms:created>
  <dcterms:modified xsi:type="dcterms:W3CDTF">2016-08-08T05:44:59Z</dcterms:modified>
</cp:coreProperties>
</file>