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BE7D7-B19E-F069-5559-5647CFDF1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B0336-200E-488F-C9E6-558A18805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0B5FA-7514-0259-3AEA-E112019D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E6B0-BE56-324A-B28B-DE936EFFB33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B892-36BF-E014-B1A3-6DFD6068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1FA27-73A9-AA5C-09F0-7F83B5B9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6E74-E970-AF4D-8D1C-86373E04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9CCF-F009-40F3-E4C4-4F39F1F9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F31A1-C6CC-ECF9-537E-873F7E35D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4681-F55E-AA30-72FA-EEF36204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E6B0-BE56-324A-B28B-DE936EFFB33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DAC8-975B-3935-EE62-4D26128F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5965-8E3A-C5B3-6EF0-1A558ADE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6E74-E970-AF4D-8D1C-86373E04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9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DAA2B-5D32-8179-51F7-FFA86BD77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6F26C-1557-E969-85EA-CED7B595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A046-E8F5-D265-0B89-42C454FC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E6B0-BE56-324A-B28B-DE936EFFB33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0044-7B80-18AA-D454-EC303B69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B8ECD-D4A2-385A-C0DA-5C5B795D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6E74-E970-AF4D-8D1C-86373E04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9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D8CD-AB72-2F7F-59FB-B5070CA2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C745-56BB-E11C-9DAB-E3CE88EEB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A62EC-B8DB-CD2E-D1FE-998E0597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E6B0-BE56-324A-B28B-DE936EFFB33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5388-7E52-097C-1390-DA14CF51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5CFDB-5C30-F4FC-2C94-8FDDE7DB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6E74-E970-AF4D-8D1C-86373E04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D51E-2108-4C0A-1233-3DC7C1C9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2CE90-1297-60A5-8A95-2699A073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8102-1CA1-DB8F-A699-84C18E76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E6B0-BE56-324A-B28B-DE936EFFB33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4E099-2052-9F12-55D1-C462AF65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87C78-3C9A-C989-92BF-CEA09F79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6E74-E970-AF4D-8D1C-86373E04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0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E874-D305-9EE5-682A-E2E0FD04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BC1C-D929-857D-862F-61676C022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9EEB5-7BE4-E8FE-41A4-83C473B75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10BFE-51D7-9676-36D0-9B138F84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E6B0-BE56-324A-B28B-DE936EFFB33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DBF-991D-32E4-ABB2-ECB79329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03544-EDAE-62F6-80A2-9CCFA3C4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6E74-E970-AF4D-8D1C-86373E04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7259-91AB-7D64-424E-0C4DB144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9E23A-117E-30FB-FDE6-3EAD3FFEA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674E2-5792-0EA7-B220-E589F8F03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86091-B6F0-94F8-D460-6602E3F7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2A48F-F412-8947-6D6A-92DE35B1E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9156B-168F-09E3-DD1C-9F1826EF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E6B0-BE56-324A-B28B-DE936EFFB33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249D3-54B0-84AA-293C-E911C780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422FC-1975-009F-738A-6BF973B2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6E74-E970-AF4D-8D1C-86373E04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26FA-0C03-2F0D-230D-64EE12CA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6A2C9-6211-EEA1-F1E4-D8992DA2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E6B0-BE56-324A-B28B-DE936EFFB33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B15B-722B-2F5B-29C6-FA3C7658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7FE26-9A69-E483-50A8-50BC39CC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6E74-E970-AF4D-8D1C-86373E04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2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20997-185D-6F1F-7312-B105BC0E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E6B0-BE56-324A-B28B-DE936EFFB33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E8B10-AA5C-2B58-EE6B-D33820B2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31645-67C6-A898-98F2-E930C28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6E74-E970-AF4D-8D1C-86373E04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1B4E-FDFC-82F2-66D0-0576EA94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3A10-0DB2-C402-DC7A-6C6A98325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7A1C5-3069-9ACF-A3F5-10F778723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C4B34-1C8B-7DA9-8387-4176B2FF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E6B0-BE56-324A-B28B-DE936EFFB33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4DA-1DAE-C74D-88BB-BB3BCA3E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C1EF-4FEC-9EE7-751C-73F9FF43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6E74-E970-AF4D-8D1C-86373E04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3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8AC5-356F-9DBE-A3BF-C6B15FF8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4E9E3-1E7E-6966-A2A1-AEE2A0790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B80DB-EF2A-23EA-9F71-153859277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8B988-FC9E-6507-3E39-7AD75E9B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E6B0-BE56-324A-B28B-DE936EFFB33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26CF0-7DC4-16B2-755B-4657F1EB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544DA-FBD1-A7BB-8226-F9F71FF7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6E74-E970-AF4D-8D1C-86373E04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8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7DC85-3CF6-1166-8AA4-113A0FFC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A0CB8-BC07-C235-57E2-16889981B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9E3C1-F5F3-3913-F6CC-C3BA080E2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E6B0-BE56-324A-B28B-DE936EFFB337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4EC81-A445-7FB9-E6A1-E323D8AD2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F2E6-DCCA-59CE-059E-5C9EA82E7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6E74-E970-AF4D-8D1C-86373E04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4717C-9908-62A3-E195-C63B925C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C5AEB-1ABD-9457-C429-2DFAFF7D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r = </a:t>
            </a:r>
            <a:r>
              <a:rPr lang="en-US" dirty="0" err="1"/>
              <a:t>x_m</a:t>
            </a:r>
            <a:r>
              <a:rPr lang="en-US" dirty="0"/>
              <a:t> – </a:t>
            </a:r>
            <a:r>
              <a:rPr lang="en-US" dirty="0" err="1"/>
              <a:t>x_t</a:t>
            </a:r>
            <a:r>
              <a:rPr lang="en-US" dirty="0"/>
              <a:t> = </a:t>
            </a:r>
            <a:r>
              <a:rPr lang="en-US" dirty="0" err="1"/>
              <a:t>r_e</a:t>
            </a:r>
            <a:r>
              <a:rPr lang="en-US" dirty="0"/>
              <a:t> + </a:t>
            </a:r>
            <a:r>
              <a:rPr lang="en-US" dirty="0" err="1"/>
              <a:t>r_a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p_e</a:t>
            </a:r>
            <a:r>
              <a:rPr lang="en-US" dirty="0"/>
              <a:t>(r,0,sig_e^2)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p_a</a:t>
            </a:r>
            <a:r>
              <a:rPr lang="en-US" dirty="0"/>
              <a:t>(r,0,sig_a^2)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L(</a:t>
            </a:r>
            <a:r>
              <a:rPr lang="en-US" dirty="0" err="1"/>
              <a:t>r_a</a:t>
            </a:r>
            <a:r>
              <a:rPr lang="en-US" dirty="0"/>
              <a:t>) = </a:t>
            </a:r>
            <a:r>
              <a:rPr lang="en-US" dirty="0" err="1"/>
              <a:t>p_e</a:t>
            </a:r>
            <a:r>
              <a:rPr lang="en-US" dirty="0"/>
              <a:t>(r-</a:t>
            </a:r>
            <a:r>
              <a:rPr lang="en-US" dirty="0" err="1"/>
              <a:t>r_a</a:t>
            </a:r>
            <a:r>
              <a:rPr lang="en-US" dirty="0"/>
              <a:t> ) + </a:t>
            </a:r>
            <a:r>
              <a:rPr lang="en-US" dirty="0" err="1"/>
              <a:t>p_a</a:t>
            </a:r>
            <a:r>
              <a:rPr lang="en-US" dirty="0"/>
              <a:t>(</a:t>
            </a:r>
            <a:r>
              <a:rPr lang="en-US" dirty="0" err="1"/>
              <a:t>r_a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size</a:t>
            </a:r>
            <a:r>
              <a:rPr lang="en-US" dirty="0"/>
              <a:t>(</a:t>
            </a:r>
            <a:r>
              <a:rPr lang="en-US" dirty="0" err="1"/>
              <a:t>r_a</a:t>
            </a:r>
            <a:r>
              <a:rPr lang="en-US" dirty="0"/>
              <a:t>) = size(r )</a:t>
            </a:r>
          </a:p>
        </p:txBody>
      </p:sp>
    </p:spTree>
    <p:extLst>
      <p:ext uri="{BB962C8B-B14F-4D97-AF65-F5344CB8AC3E}">
        <p14:creationId xmlns:p14="http://schemas.microsoft.com/office/powerpoint/2010/main" val="73584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 SILVA, ARLINDO M (GSFC-6101)</dc:creator>
  <cp:lastModifiedBy>DA SILVA, ARLINDO M (GSFC-6101)</cp:lastModifiedBy>
  <cp:revision>1</cp:revision>
  <dcterms:created xsi:type="dcterms:W3CDTF">2022-05-31T13:50:43Z</dcterms:created>
  <dcterms:modified xsi:type="dcterms:W3CDTF">2022-05-31T17:07:57Z</dcterms:modified>
</cp:coreProperties>
</file>