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64" r:id="rId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89348"/>
  </p:normalViewPr>
  <p:slideViewPr>
    <p:cSldViewPr snapToGrid="0" snapToObjects="1">
      <p:cViewPr varScale="1">
        <p:scale>
          <a:sx n="158" d="100"/>
          <a:sy n="15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5869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8438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9415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5280"/>
            <a:ext cx="2949178" cy="994179"/>
          </a:xfrm>
          <a:prstGeom prst="rect">
            <a:avLst/>
          </a:prstGeom>
        </p:spPr>
        <p:txBody>
          <a:bodyPr anchor="t" anchorCtr="0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8946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24122"/>
            <a:ext cx="9144000" cy="39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2926" y="5352438"/>
            <a:ext cx="10893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80A0F2B-E692-5549-89C0-DEF97C653501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4391" y="5352438"/>
            <a:ext cx="59227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45510" y="5405866"/>
            <a:ext cx="247094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Global Modeling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Assimilation Office</a:t>
            </a:r>
          </a:p>
          <a:p>
            <a: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gmao.gsfc.nasa.gov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4670" y="5399893"/>
            <a:ext cx="789718" cy="23391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330" y="106597"/>
            <a:ext cx="2678343" cy="25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3" tIns="50941" rIns="101883" bIns="5094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678" y="94324"/>
            <a:ext cx="444991" cy="37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2761" y="390834"/>
            <a:ext cx="8327791" cy="71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92760" y="1318306"/>
            <a:ext cx="8327791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6" r:id="rId3"/>
    <p:sldLayoutId id="2147483661" r:id="rId4"/>
    <p:sldLayoutId id="2147483663" r:id="rId5"/>
    <p:sldLayoutId id="2147483667" r:id="rId6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0C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3574-6222-9F41-B968-2AC92009A128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/>
              <a:t>Gitflow</a:t>
            </a:r>
            <a:r>
              <a:rPr lang="en-US" dirty="0"/>
              <a:t> Model – Feature Branches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C63726B-FE92-B747-9B67-3D978B4A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4391" y="5352438"/>
            <a:ext cx="592277" cy="304271"/>
          </a:xfrm>
        </p:spPr>
        <p:txBody>
          <a:bodyPr anchor="ctr"/>
          <a:lstStyle/>
          <a:p>
            <a:fld id="{BDB8D1E3-1DAE-664E-B350-75CA63E753F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9B2C5-C622-0747-A3BA-5E49E2E7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7" y="2857499"/>
            <a:ext cx="4369278" cy="1974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C52B0-8471-0542-8C29-7576DBEF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048" y="2857498"/>
            <a:ext cx="3986219" cy="226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806B7-CE5A-F647-8304-D77E16AE9E88}"/>
              </a:ext>
            </a:extLst>
          </p:cNvPr>
          <p:cNvSpPr txBox="1"/>
          <p:nvPr/>
        </p:nvSpPr>
        <p:spPr>
          <a:xfrm>
            <a:off x="565689" y="1267704"/>
            <a:ext cx="8283084" cy="1388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Gitflow</a:t>
            </a:r>
            <a:r>
              <a:rPr lang="en-US" dirty="0"/>
              <a:t> is one option for managing the development workflow in with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idea of git branching that specifics what kind of branches to make and when to merge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2 branches to record history, a master branch to store official releases and a development branch to serve as integration for new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new features are branched off of develop and back there when complete. Features never interact with master.</a:t>
            </a:r>
          </a:p>
        </p:txBody>
      </p:sp>
    </p:spTree>
    <p:extLst>
      <p:ext uri="{BB962C8B-B14F-4D97-AF65-F5344CB8AC3E}">
        <p14:creationId xmlns:p14="http://schemas.microsoft.com/office/powerpoint/2010/main" val="160975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747B-DEE5-AE47-90EB-6100953A7DC9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/>
              <a:t>Gitflow</a:t>
            </a:r>
            <a:r>
              <a:rPr lang="en-US" dirty="0"/>
              <a:t> Model </a:t>
            </a:r>
            <a:r>
              <a:rPr lang="en-US"/>
              <a:t>- Hotfixes</a:t>
            </a:r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385E491-86A0-824E-AC46-C798CD53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4391" y="5352438"/>
            <a:ext cx="592277" cy="304271"/>
          </a:xfrm>
        </p:spPr>
        <p:txBody>
          <a:bodyPr/>
          <a:lstStyle/>
          <a:p>
            <a:fld id="{BDB8D1E3-1DAE-664E-B350-75CA63E753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682C9-BC2F-0249-9EB1-F8FF933C7338}"/>
              </a:ext>
            </a:extLst>
          </p:cNvPr>
          <p:cNvSpPr txBox="1"/>
          <p:nvPr/>
        </p:nvSpPr>
        <p:spPr>
          <a:xfrm>
            <a:off x="4175402" y="1833940"/>
            <a:ext cx="4339948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about when a production version needs a patch.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Hotfix branches based off of master.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merged into </a:t>
            </a:r>
            <a:r>
              <a:rPr lang="en-US" u="sng" dirty="0"/>
              <a:t>both</a:t>
            </a:r>
            <a:r>
              <a:rPr lang="en-US" dirty="0"/>
              <a:t> development and master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362FB-1531-0946-97AA-86D856C7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8" y="1399988"/>
            <a:ext cx="3462079" cy="25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MAO-light-template-16x10" id="{4EDAAFE2-341B-D34C-830D-B664CF8B8B1D}" vid="{0DB0F9A9-02FA-D242-BEB0-B05CCC8CB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113</Words>
  <Application>Microsoft Macintosh PowerPoint</Application>
  <PresentationFormat>On-screen Show (16:10)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Purnendu (GSFC-610.1)[SCIENCE SYSTEMS AND APPLICATIONS INC]</dc:creator>
  <cp:lastModifiedBy>Chakraborty, Purnendu (GSFC-610.1)[SCIENCE SYSTEMS AND APPLICATIONS INC]</cp:lastModifiedBy>
  <cp:revision>42</cp:revision>
  <dcterms:created xsi:type="dcterms:W3CDTF">2019-05-08T15:53:07Z</dcterms:created>
  <dcterms:modified xsi:type="dcterms:W3CDTF">2019-07-18T20:35:59Z</dcterms:modified>
</cp:coreProperties>
</file>