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2" r:id="rId13"/>
    <p:sldId id="301" r:id="rId14"/>
    <p:sldId id="305" r:id="rId15"/>
    <p:sldId id="266" r:id="rId16"/>
    <p:sldId id="267" r:id="rId17"/>
    <p:sldId id="268" r:id="rId18"/>
    <p:sldId id="269" r:id="rId19"/>
    <p:sldId id="29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3" r:id="rId42"/>
    <p:sldId id="291" r:id="rId43"/>
    <p:sldId id="292" r:id="rId44"/>
    <p:sldId id="293" r:id="rId45"/>
    <p:sldId id="294" r:id="rId46"/>
    <p:sldId id="295" r:id="rId47"/>
    <p:sldId id="299" r:id="rId48"/>
    <p:sldId id="296" r:id="rId49"/>
    <p:sldId id="300" r:id="rId50"/>
    <p:sldId id="297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5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</a:t>
            </a:r>
          </a:p>
          <a:p>
            <a:pPr algn="ctr"/>
            <a:r>
              <a:rPr lang="en-US" noProof="1"/>
              <a:t> RichardsMeshGen_BrooksCorey_SWRC.ipynb</a:t>
            </a:r>
          </a:p>
          <a:p>
            <a:pPr algn="ctr"/>
            <a:endParaRPr lang="en-US" noProof="1"/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Kosugi</a:t>
            </a:r>
          </a:p>
          <a:p>
            <a:pPr algn="ctr"/>
            <a:r>
              <a:rPr lang="en-US" noProof="1"/>
              <a:t> RichardsMeshGen_Kosugi_SWRC.ipynb</a:t>
            </a:r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D538-091A-42B7-9359-E50901E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465"/>
            <a:ext cx="9144000" cy="43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402FD-BBB1-43F5-8DA8-4F8F0F7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9144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4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867039" y="1488678"/>
            <a:ext cx="7569201" cy="111738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2865"/>
            <a:ext cx="279822" cy="2694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6" name="L’equazione di Richards 1D"/>
          <p:cNvSpPr txBox="1"/>
          <p:nvPr/>
        </p:nvSpPr>
        <p:spPr>
          <a:xfrm>
            <a:off x="71437" y="26789"/>
            <a:ext cx="914400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defTabSz="455414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35300" algn="l"/>
              </a:tabLst>
              <a:defRPr sz="14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L’equazione</a:t>
            </a:r>
            <a:r>
              <a:rPr dirty="0"/>
              <a:t> di Richards 1D</a:t>
            </a:r>
          </a:p>
        </p:txBody>
      </p:sp>
      <p:sp>
        <p:nvSpPr>
          <p:cNvPr id="147" name="Rectangle"/>
          <p:cNvSpPr/>
          <p:nvPr/>
        </p:nvSpPr>
        <p:spPr>
          <a:xfrm>
            <a:off x="863335" y="3557616"/>
            <a:ext cx="51943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85" y="3627357"/>
            <a:ext cx="44450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850635" y="2688127"/>
            <a:ext cx="75692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922" y="2672590"/>
            <a:ext cx="6231927" cy="73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03" y="1558418"/>
            <a:ext cx="5435601" cy="977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2122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alpha (</a:t>
                          </a:r>
                          <a:r>
                            <a:rPr lang="el-GR" sz="2000" dirty="0"/>
                            <a:t>α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>
                              <a:ea typeface="Cambria Math" panose="02040503050406030204" pitchFamily="18" charset="0"/>
                            </a:rPr>
                            <a:t>psiD</a:t>
                          </a:r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])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 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</a:t>
                          </a:r>
                          <a:r>
                            <a:rPr lang="en-US" sz="1800" dirty="0" err="1"/>
                            <a:t>Mediana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della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distribuzione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pori</a:t>
                          </a:r>
                          <a:r>
                            <a:rPr lang="en-US" sz="18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sigma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Deviazione</a:t>
                          </a:r>
                          <a:r>
                            <a:rPr lang="en-US" sz="2000" dirty="0"/>
                            <a:t> standard </a:t>
                          </a:r>
                          <a:r>
                            <a:rPr lang="en-US" sz="2000" dirty="0" err="1"/>
                            <a:t>della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distribuzione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dei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pori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04124" r="-366" b="-308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72174" r="-366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000" t="-188554" r="-109800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88554" r="-366" b="-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E88A-C9C1-4C70-9A60-5635C9A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10" y="2713981"/>
            <a:ext cx="5714579" cy="1858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900CF55B-76F6-42E9-BE00-A6F8F0E2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3469023" y="3609863"/>
            <a:ext cx="1739597" cy="270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09" y="4898847"/>
            <a:ext cx="5177182" cy="1361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02" y="983809"/>
            <a:ext cx="5771512" cy="374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1187777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3240784"/>
            <a:ext cx="7410453" cy="207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3_Richards1DOutput._animation.ipynb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questo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notebook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consente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di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graficar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profilo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e del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contenuto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d’acqua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con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un’animazione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2481</Words>
  <Application>Microsoft Office PowerPoint</Application>
  <PresentationFormat>On-screen Show (4:3)</PresentationFormat>
  <Paragraphs>306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35</cp:revision>
  <dcterms:modified xsi:type="dcterms:W3CDTF">2018-05-25T08:13:11Z</dcterms:modified>
</cp:coreProperties>
</file>