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002CD-1BDA-42C6-91C4-597BBF30E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6ABF34-BB8C-4A28-9F97-C4BFE0FB1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05F101-BE7F-4C5F-9B76-67039501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D2E-6B74-492A-A2D5-F39609DBA30D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B34BE1-AAB1-4ADE-8959-9EB254E5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FFDA80-B3C8-4DB3-9A1C-E8720E60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166E-052B-4B23-AA73-182B90D6A2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76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AEE1B-9392-4F17-980C-54709CA6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57E188-30DF-4C13-8A97-DAC77361C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7CA087-9E44-4D59-A9F6-FE31F05B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D2E-6B74-492A-A2D5-F39609DBA30D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A41372-B273-48C1-A628-F01FC46A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C132F-F33C-4FE8-97BB-4DA59A30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166E-052B-4B23-AA73-182B90D6A2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93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38F46D-05F5-4B94-B97A-28AB736D6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90E269-7FA0-4E36-B047-21726491C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A6CDFB-AE8E-4F7D-A56E-A4FBF0D6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D2E-6B74-492A-A2D5-F39609DBA30D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5804A6-92F5-48AD-9757-E6FE8CA0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35C970-1B31-492F-BD13-BC4B3DE7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166E-052B-4B23-AA73-182B90D6A2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2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D7FC-0B6F-48BC-82C0-AC702493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E5A6EA-BB8A-4BF4-9C1F-126EA013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835F0E-092E-4F34-9424-2150697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D2E-6B74-492A-A2D5-F39609DBA30D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39CA1E-DCA2-44D9-8C8A-046F25D6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D648A-9F6D-4CEE-86FF-ACFE43D9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166E-052B-4B23-AA73-182B90D6A2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7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7D6A9-FE41-4A91-90B3-95296F17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13072-2BCD-4C6D-B898-7DE45E107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6E32AD-B10E-46AE-8FCE-A75E58D2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D2E-6B74-492A-A2D5-F39609DBA30D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00195-FAA5-4C76-8D77-99EF0559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4C605A-7AE3-44C2-998A-10283D3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166E-052B-4B23-AA73-182B90D6A2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2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CDA14-ADAE-42D7-BB87-124579C6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7C9B6-4DCD-42A0-AFD7-E65EF2DBD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1EAAEE-6FF8-4E95-B21E-00B090CBD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29B9CC-645A-42A0-8211-0929D56F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D2E-6B74-492A-A2D5-F39609DBA30D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1B3601-7FEE-4271-98D3-787A13B9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B7B44D-B222-4EE7-AAAF-2B283221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166E-052B-4B23-AA73-182B90D6A2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328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84112-F4B8-4CF8-848D-52F0F612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0B5E36-2389-4A35-AAE6-F3A37A80D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7BD5DE-EBD2-4982-8523-EC0095BC0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3E7096-1285-4F82-B1E3-9FF279B5A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CF95E6-19D0-48B7-9B21-7C73D0D5F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384E99-DF93-46A1-BF76-4B35DC04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D2E-6B74-492A-A2D5-F39609DBA30D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EBA6C7-89B0-422A-9D00-2E97C3C4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CAC184-1F27-4B26-9314-89E23A0B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166E-052B-4B23-AA73-182B90D6A2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20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D26E7-107C-4CE0-9AEC-754044D3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549E5E-1EAE-4F1D-847E-AF8C0427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D2E-6B74-492A-A2D5-F39609DBA30D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8F1007-FBEC-43B7-B6A0-72BFA7DE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068DB3-F8E4-4E25-B986-84968CBA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166E-052B-4B23-AA73-182B90D6A2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35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4BA82E-C374-4F71-8515-C2CA6AD4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D2E-6B74-492A-A2D5-F39609DBA30D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732BFC-7ADA-441D-A5B8-02E5C6CA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2D9FF6-CCBD-46BF-9D0C-8BFC9624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166E-052B-4B23-AA73-182B90D6A2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68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A0BBB-D742-4E35-8BCD-0D33A40C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EBD4A0-6E1B-43EC-B05A-DAC22278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7EC7CD-B328-4413-872D-CCE04EF6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4BD4F1-DBCF-46E3-8254-C8B9E4F6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D2E-6B74-492A-A2D5-F39609DBA30D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733CEF-CD3C-46A9-9F4F-374F5DB2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AD10AD-98BB-480F-B288-8BA3DC2B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166E-052B-4B23-AA73-182B90D6A2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54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9B6B7-18A2-43F3-AD25-5EADF035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EAEF98-693D-457D-858B-04F812850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81597C-EE95-485E-AAA8-393971941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DF519F-C26B-49EC-A4ED-4F3CEE5A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1D2E-6B74-492A-A2D5-F39609DBA30D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325F4A-FE42-411D-891F-95A0AB34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8A7667-14D2-4A4D-BD83-9B95A1CE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166E-052B-4B23-AA73-182B90D6A2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51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D2D2E1-0650-4D5B-8BB6-9BC0A15E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577A2B-0592-496B-9D43-01F7B3187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36D8CA-C96B-4A36-B633-CA78E9F88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1D2E-6B74-492A-A2D5-F39609DBA30D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91BCC4-313E-49A2-B5FA-071E12834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842059-A93E-4A2C-BA27-3AECE7F07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166E-052B-4B23-AA73-182B90D6A2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7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lesburton/Arduino-Temperature-Control-Library/archive/master.zip" TargetMode="External"/><Relationship Id="rId2" Type="http://schemas.openxmlformats.org/officeDocument/2006/relationships/hyperlink" Target="https://github.com/PaulStoffregen/OneWire/archive/master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aranais/NTPClient/archive/master.zi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47869-2753-47FB-8D4E-435F14EB4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PROJECTE FINAL PROCESSADORS DIGITALS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AD6EAA-60E8-4392-905C-542B04D47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Carregar les dades del sensor de temperatura dins la targeta MicroSD mitjançant l’ESP32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135E7A97-E02F-4F8F-9C4C-23CC280F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62" y="110130"/>
            <a:ext cx="1552033" cy="123837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6973D0A-B370-44A7-BEB7-5B87DECB2195}"/>
              </a:ext>
            </a:extLst>
          </p:cNvPr>
          <p:cNvSpPr txBox="1"/>
          <p:nvPr/>
        </p:nvSpPr>
        <p:spPr>
          <a:xfrm>
            <a:off x="9301018" y="5163127"/>
            <a:ext cx="269701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Juan C. De los Ríos</a:t>
            </a:r>
            <a:endParaRPr lang="es-ES"/>
          </a:p>
          <a:p>
            <a:pPr>
              <a:spcAft>
                <a:spcPts val="600"/>
              </a:spcAft>
            </a:pPr>
            <a:r>
              <a:rPr lang="es-ES" dirty="0"/>
              <a:t>Gerard Vila Pallarès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67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C2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8AE24A-D919-4563-BC43-EC9C289D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INTRODUCCIÓ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B583DB-DF74-44B0-817F-C251AA3D48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0565" y="961812"/>
            <a:ext cx="7044268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95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FABE00-BF59-40DD-AA62-F9890059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2600" dirty="0">
                <a:solidFill>
                  <a:srgbClr val="FFFFFF"/>
                </a:solidFill>
              </a:rPr>
              <a:t>1.1 </a:t>
            </a:r>
            <a:r>
              <a:rPr lang="es-ES" sz="2600" dirty="0" err="1">
                <a:solidFill>
                  <a:srgbClr val="FFFFFF"/>
                </a:solidFill>
              </a:rPr>
              <a:t>Materials</a:t>
            </a:r>
            <a:r>
              <a:rPr lang="es-ES" sz="2600" dirty="0">
                <a:solidFill>
                  <a:srgbClr val="FFFFFF"/>
                </a:solidFill>
              </a:rPr>
              <a:t> </a:t>
            </a:r>
            <a:r>
              <a:rPr lang="es-ES" sz="2600" dirty="0" err="1">
                <a:solidFill>
                  <a:srgbClr val="FFFFFF"/>
                </a:solidFill>
              </a:rPr>
              <a:t>necessaris</a:t>
            </a:r>
            <a:endParaRPr lang="es-ES" sz="26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Un circuito electrónico&#10;&#10;Descripción generada automáticamente con confianza media">
            <a:extLst>
              <a:ext uri="{FF2B5EF4-FFF2-40B4-BE49-F238E27FC236}">
                <a16:creationId xmlns:a16="http://schemas.microsoft.com/office/drawing/2014/main" id="{28E0EDAC-A274-48D4-917C-0510C040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3917" y="912197"/>
            <a:ext cx="2013557" cy="143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22E97-032E-49BB-BE9E-CDCA8D529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710" y="575075"/>
            <a:ext cx="2483386" cy="3371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800" dirty="0"/>
              <a:t>ESP 32 DOIT DEVKIT V1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</p:txBody>
      </p:sp>
      <p:pic>
        <p:nvPicPr>
          <p:cNvPr id="2052" name="Picture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C37F3676-697C-4E21-80DE-E4284F758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731" y="989943"/>
            <a:ext cx="1361947" cy="136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00E2EDE-090E-4FB7-9F6A-217AD4336726}"/>
              </a:ext>
            </a:extLst>
          </p:cNvPr>
          <p:cNvSpPr txBox="1"/>
          <p:nvPr/>
        </p:nvSpPr>
        <p:spPr>
          <a:xfrm>
            <a:off x="7899093" y="575075"/>
            <a:ext cx="31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MÒDUL DE TARGETA MICROSD</a:t>
            </a:r>
          </a:p>
        </p:txBody>
      </p:sp>
      <p:pic>
        <p:nvPicPr>
          <p:cNvPr id="2054" name="Picture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00097C61-459F-4597-8BA0-F8B929AF6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20" y="285887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92F4E7E-5614-47D7-B7BA-CFED2F64FA82}"/>
              </a:ext>
            </a:extLst>
          </p:cNvPr>
          <p:cNvSpPr txBox="1"/>
          <p:nvPr/>
        </p:nvSpPr>
        <p:spPr>
          <a:xfrm>
            <a:off x="3696044" y="2787267"/>
            <a:ext cx="212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TARGETA MICROSD</a:t>
            </a:r>
          </a:p>
        </p:txBody>
      </p:sp>
      <p:pic>
        <p:nvPicPr>
          <p:cNvPr id="2056" name="Picture 8" descr="Imagen que contiene cepillo&#10;&#10;Descripción generada automáticamente">
            <a:extLst>
              <a:ext uri="{FF2B5EF4-FFF2-40B4-BE49-F238E27FC236}">
                <a16:creationId xmlns:a16="http://schemas.microsoft.com/office/drawing/2014/main" id="{44D89737-B94F-44C0-A034-7083311F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484" y="3215465"/>
            <a:ext cx="1343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2F187C-8CCB-4B3D-AD66-4D2D875D2D11}"/>
              </a:ext>
            </a:extLst>
          </p:cNvPr>
          <p:cNvSpPr txBox="1"/>
          <p:nvPr/>
        </p:nvSpPr>
        <p:spPr>
          <a:xfrm>
            <a:off x="8130446" y="2858872"/>
            <a:ext cx="34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SENSOR TEMPERATURA DS18B20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B7E2D69-959A-4349-8AE6-37DCA1F52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044" y="492085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laca de prototipos 830 puntos 16x5cm Protoboard » IBEROBOTICS">
            <a:extLst>
              <a:ext uri="{FF2B5EF4-FFF2-40B4-BE49-F238E27FC236}">
                <a16:creationId xmlns:a16="http://schemas.microsoft.com/office/drawing/2014/main" id="{ED622A23-7978-46C6-93AA-DBF9D4390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874" y="5073534"/>
            <a:ext cx="12573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D479A3B-F8BB-49DA-8B3F-964F15C90AD6}"/>
              </a:ext>
            </a:extLst>
          </p:cNvPr>
          <p:cNvSpPr txBox="1"/>
          <p:nvPr/>
        </p:nvSpPr>
        <p:spPr>
          <a:xfrm>
            <a:off x="3563917" y="4704202"/>
            <a:ext cx="201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RESISTENCIA 10K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4C258C-E67A-465C-B7A9-86254B945B34}"/>
              </a:ext>
            </a:extLst>
          </p:cNvPr>
          <p:cNvSpPr txBox="1"/>
          <p:nvPr/>
        </p:nvSpPr>
        <p:spPr>
          <a:xfrm>
            <a:off x="9011798" y="4704202"/>
            <a:ext cx="225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PROTOBOARD</a:t>
            </a:r>
          </a:p>
        </p:txBody>
      </p:sp>
    </p:spTree>
    <p:extLst>
      <p:ext uri="{BB962C8B-B14F-4D97-AF65-F5344CB8AC3E}">
        <p14:creationId xmlns:p14="http://schemas.microsoft.com/office/powerpoint/2010/main" val="252224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7EF204-5374-4F6F-8E57-8B948829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2600">
                <a:solidFill>
                  <a:srgbClr val="FFFFFF"/>
                </a:solidFill>
              </a:rPr>
              <a:t>2. ESQUEMA DE MUNTATGE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2986D3-73E5-48BB-8535-78B63A37A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774" y="388679"/>
            <a:ext cx="3442142" cy="258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7A67024-CE9B-4D92-B64A-1316C4940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0684"/>
              </p:ext>
            </p:extLst>
          </p:nvPr>
        </p:nvGraphicFramePr>
        <p:xfrm>
          <a:off x="4804387" y="3041786"/>
          <a:ext cx="5734050" cy="3241040"/>
        </p:xfrm>
        <a:graphic>
          <a:graphicData uri="http://schemas.openxmlformats.org/drawingml/2006/table">
            <a:tbl>
              <a:tblPr/>
              <a:tblGrid>
                <a:gridCol w="2867025">
                  <a:extLst>
                    <a:ext uri="{9D8B030D-6E8A-4147-A177-3AD203B41FA5}">
                      <a16:colId xmlns:a16="http://schemas.microsoft.com/office/drawing/2014/main" val="1662459616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3507950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ADAPTADOR MICROSD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ESP32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61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VCC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VIN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998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 5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598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MOSI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 23</a:t>
                      </a:r>
                      <a:endParaRPr lang="es-E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017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SCK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 18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907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MISO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 19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009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GND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GND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824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SENSOR TEMP DS18B20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ESP32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113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VIN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3V3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105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WIRE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 21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31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GND</a:t>
                      </a:r>
                      <a:endParaRPr lang="es-E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GND</a:t>
                      </a:r>
                      <a:endParaRPr lang="es-E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166100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FBB9DF13-9932-4A66-B868-8A19F9031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381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02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84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42895F-CE7D-4A4E-9312-54D5544F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 INSTAL·LACIÓ DE LLIBRERIES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CF4D09-8C97-4053-B70B-990A50765C9D}"/>
              </a:ext>
            </a:extLst>
          </p:cNvPr>
          <p:cNvSpPr txBox="1"/>
          <p:nvPr/>
        </p:nvSpPr>
        <p:spPr>
          <a:xfrm>
            <a:off x="4309291" y="1873818"/>
            <a:ext cx="7310054" cy="356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 err="1">
                <a:effectLst/>
              </a:rPr>
              <a:t>Biblioteca</a:t>
            </a:r>
            <a:r>
              <a:rPr lang="en-US" sz="1600" b="1" i="0" u="none" strike="noStrike" dirty="0">
                <a:effectLst/>
              </a:rPr>
              <a:t> </a:t>
            </a:r>
            <a:r>
              <a:rPr lang="en-US" sz="1600" b="1" i="0" u="none" strike="noStrike" dirty="0" err="1">
                <a:effectLst/>
              </a:rPr>
              <a:t>OneWire</a:t>
            </a:r>
            <a:r>
              <a:rPr lang="en-US" sz="1600" b="1" i="0" u="none" strike="noStrike" dirty="0">
                <a:effectLst/>
              </a:rPr>
              <a:t>: </a:t>
            </a:r>
            <a:br>
              <a:rPr lang="en-US" sz="1600" b="0" dirty="0">
                <a:effectLst/>
              </a:rPr>
            </a:br>
            <a:r>
              <a:rPr lang="en-US" sz="1600" b="0" i="0" u="sng" strike="noStrike" dirty="0">
                <a:effectLst/>
                <a:hlinkClick r:id="rId2"/>
              </a:rPr>
              <a:t>https://github.com/PaulStoffregen/OneWire/archive/master.zip</a:t>
            </a:r>
            <a:endParaRPr lang="en-US" sz="1600" b="0" i="0" u="sng" strike="noStrike" dirty="0">
              <a:effectLst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600" u="sng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sng" strike="noStrike" dirty="0">
              <a:effectLst/>
            </a:endParaRPr>
          </a:p>
          <a:p>
            <a:pPr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</a:rPr>
              <a:t>Dallas Temperature library:</a:t>
            </a:r>
            <a:endParaRPr lang="en-US" sz="1600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sng" strike="noStrike" dirty="0">
                <a:effectLst/>
                <a:hlinkClick r:id="rId3"/>
              </a:rPr>
              <a:t>https://github.com/milesburton/Arduino-Temperature-Control-Library/archive/master.zip</a:t>
            </a:r>
            <a:endParaRPr lang="en-US" sz="1600" b="0" i="0" u="sng" strike="noStrike" dirty="0">
              <a:effectLst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effectLst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effectLst/>
            </a:endParaRPr>
          </a:p>
          <a:p>
            <a:pPr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 err="1">
                <a:effectLst/>
              </a:rPr>
              <a:t>NTPClient</a:t>
            </a:r>
            <a:r>
              <a:rPr lang="en-US" sz="1600" b="1" i="0" u="none" strike="noStrike" dirty="0">
                <a:effectLst/>
              </a:rPr>
              <a:t> library:</a:t>
            </a:r>
            <a:endParaRPr lang="en-US" sz="1600" b="0" dirty="0">
              <a:effectLst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900"/>
              </a:spcAft>
            </a:pPr>
            <a:r>
              <a:rPr lang="en-US" sz="1600" b="0" i="0" u="sng" strike="noStrike" dirty="0">
                <a:effectLst/>
                <a:hlinkClick r:id="rId4"/>
              </a:rPr>
              <a:t>https://github.com/taranais/NTPClient/archive/master.zip</a:t>
            </a:r>
            <a:endParaRPr lang="en-US" sz="600" b="0" dirty="0">
              <a:effectLst/>
            </a:endParaRPr>
          </a:p>
          <a:p>
            <a:pPr>
              <a:lnSpc>
                <a:spcPct val="90000"/>
              </a:lnSpc>
            </a:pPr>
            <a:br>
              <a:rPr lang="en-US" sz="600" dirty="0"/>
            </a:b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64246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4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259957-D201-4054-B84B-F665CF1D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CODI I FUNCIONAMENT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97AE611-4A57-43DE-A05F-C17340535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129" y="1137227"/>
            <a:ext cx="3961365" cy="47463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EDF4670-6248-4AE1-967E-82F65D04E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768" y="974437"/>
            <a:ext cx="4585562" cy="47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07EBD3-E47E-4F55-8CB7-9B471EAED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46" r="-2" b="9393"/>
          <a:stretch/>
        </p:blipFill>
        <p:spPr>
          <a:xfrm>
            <a:off x="321730" y="321732"/>
            <a:ext cx="5674897" cy="30174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0825DB-1F55-4937-B04F-E538049BC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825"/>
          <a:stretch/>
        </p:blipFill>
        <p:spPr>
          <a:xfrm>
            <a:off x="321730" y="3510853"/>
            <a:ext cx="5674897" cy="27899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8C5E58-6C45-403A-A4E1-BF07A8E396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239"/>
          <a:stretch/>
        </p:blipFill>
        <p:spPr>
          <a:xfrm>
            <a:off x="6195375" y="442861"/>
            <a:ext cx="5497863" cy="579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5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775AED-BE46-44DB-91E0-3E79CED8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3" y="432667"/>
            <a:ext cx="4923559" cy="40237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13AB354-0E8F-48B8-8835-7C18E1165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46" y="4456403"/>
            <a:ext cx="35814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8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FC1DB6-C259-4682-AFCB-B4B8CE68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DEMOSTRACIÓ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18149E-FCAF-4A69-A714-FBAB264E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404" y="1864020"/>
            <a:ext cx="3838330" cy="3289998"/>
          </a:xfrm>
          <a:prstGeom prst="rect">
            <a:avLst/>
          </a:prstGeom>
        </p:spPr>
      </p:pic>
      <p:pic>
        <p:nvPicPr>
          <p:cNvPr id="4098" name="Picture 2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2220F4C9-EA0A-420E-A111-9F50D1054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2" t="24985" r="48007" b="57832"/>
          <a:stretch/>
        </p:blipFill>
        <p:spPr bwMode="auto">
          <a:xfrm>
            <a:off x="7970671" y="2625162"/>
            <a:ext cx="3581249" cy="176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3C80472-F240-42A5-B5C0-B08F4BBABC95}"/>
              </a:ext>
            </a:extLst>
          </p:cNvPr>
          <p:cNvSpPr txBox="1"/>
          <p:nvPr/>
        </p:nvSpPr>
        <p:spPr>
          <a:xfrm>
            <a:off x="3777673" y="5190897"/>
            <a:ext cx="347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Sortida</a:t>
            </a:r>
            <a:r>
              <a:rPr lang="es-ES" dirty="0"/>
              <a:t> del monitor </a:t>
            </a:r>
            <a:r>
              <a:rPr lang="es-ES" dirty="0" err="1"/>
              <a:t>PlatformiO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08EFFF7-51A8-456A-8A0B-447DDE68FB01}"/>
              </a:ext>
            </a:extLst>
          </p:cNvPr>
          <p:cNvSpPr txBox="1"/>
          <p:nvPr/>
        </p:nvSpPr>
        <p:spPr>
          <a:xfrm>
            <a:off x="8192655" y="4392876"/>
            <a:ext cx="276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Fitxer</a:t>
            </a:r>
            <a:r>
              <a:rPr lang="es-ES" dirty="0"/>
              <a:t> </a:t>
            </a:r>
            <a:r>
              <a:rPr lang="es-ES" dirty="0" err="1"/>
              <a:t>creat</a:t>
            </a:r>
            <a:r>
              <a:rPr lang="es-ES" dirty="0"/>
              <a:t> </a:t>
            </a:r>
            <a:r>
              <a:rPr lang="es-ES" dirty="0" err="1"/>
              <a:t>dins</a:t>
            </a:r>
            <a:r>
              <a:rPr lang="es-ES" dirty="0"/>
              <a:t> la microSD</a:t>
            </a:r>
          </a:p>
        </p:txBody>
      </p:sp>
    </p:spTree>
    <p:extLst>
      <p:ext uri="{BB962C8B-B14F-4D97-AF65-F5344CB8AC3E}">
        <p14:creationId xmlns:p14="http://schemas.microsoft.com/office/powerpoint/2010/main" val="126837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165</Words>
  <Application>Microsoft Office PowerPoint</Application>
  <PresentationFormat>Panorámica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PROJECTE FINAL PROCESSADORS DIGITALS</vt:lpstr>
      <vt:lpstr>1. INTRODUCCIÓ</vt:lpstr>
      <vt:lpstr>1.1 Materials necessaris</vt:lpstr>
      <vt:lpstr>2. ESQUEMA DE MUNTATGE</vt:lpstr>
      <vt:lpstr>2.1 INSTAL·LACIÓ DE LLIBRERIES</vt:lpstr>
      <vt:lpstr>3. CODI I FUNCIONAMENT</vt:lpstr>
      <vt:lpstr>Presentación de PowerPoint</vt:lpstr>
      <vt:lpstr>Presentación de PowerPoint</vt:lpstr>
      <vt:lpstr>4. DEMOSTRACIÓ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Carregar les dades del sensor de temperatura dins la targeta MicroSD mitjançant l’ESP32</dc:title>
  <dc:creator>73383</dc:creator>
  <cp:lastModifiedBy>73383</cp:lastModifiedBy>
  <cp:revision>6</cp:revision>
  <dcterms:created xsi:type="dcterms:W3CDTF">2021-06-25T08:00:57Z</dcterms:created>
  <dcterms:modified xsi:type="dcterms:W3CDTF">2021-06-25T08:48:15Z</dcterms:modified>
</cp:coreProperties>
</file>