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C3-8EFA-4841-92E0-1CE19BCE0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1A950-A29A-4532-8749-F26E050DD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6BA2-ACA1-4E91-B27A-DE336D11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A430-7ED0-49A2-88D2-C6697092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B503-5394-4E9D-A348-C2E6B48A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7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93CA-D063-459F-BCE7-41947763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D6AA3-5145-42A6-85C1-CB4506E6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9925-63AB-4126-AF1D-F1664E7C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C23C-3BAF-4632-B5DB-98128D5B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EFD9-9C85-4455-893F-CCE5D00B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58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E0844-5344-459E-BE71-B9916EAE0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813CC-61C7-4B65-AAF7-89F43854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4C2F-54F7-4EB2-919C-27D79063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2157-9ECF-46B6-A9A5-E936A2D9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BFC8-047A-4CCC-848E-2BD2BA0C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92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5720-5D83-4EB7-ACBC-12121998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9241-1C28-423E-AD89-09C81128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39DD-4EA9-433E-BB90-939BFB0E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CB77-1566-4BE4-9DC9-17011364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4E18-F1D9-4050-AEE6-9E0272AE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1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16BC-AC50-4CBE-8818-D822A9BC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73EE1-26BD-41EE-BA90-1ACA9452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FC1F-A745-49F5-8572-941D255B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46A3-AF5B-47DE-9B9A-1BF972F9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43E4-492F-4C49-8074-B793DCAF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2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A0F9-ACE3-4B61-BD12-1D5B2DA4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60AD-ED22-4727-9847-CE90AD06C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2A177-A465-45F5-A5C7-BD145E7D0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AFFD-A5EA-434B-8617-41C92D0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A733C-8B6C-4D01-9163-46931796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B4C89-F17C-49F5-92A0-98F4AAE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48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4DB2-4A64-437D-9079-B0820B84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5718-354C-410F-869E-BC848A2E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96404-B1FD-45C5-AE44-4E2E1C12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6CFB7-AAF6-4F63-8933-A1D2F6318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8F42-810D-444F-8ED5-0F2AF407C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303C8-5103-4EC5-91C9-95B9A852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9241-F0BC-4B22-95E9-032CD330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682F0-7123-40F4-A750-EDD843E2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76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0D38-6A92-42E6-B7FE-DFC4C7FE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88672-2928-4614-BDD5-F5D74862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BB6E6-04C7-4F55-A5C8-E11FA526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C9CF5-B041-4749-89CB-DF005ED9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84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4598B-58AC-460B-ADF4-1EDC5619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4EB94-44B5-4626-BF80-E6C2E4E7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F07F-8A69-410A-8F34-7981581D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73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982B-96B6-41DF-9FDC-3B4941AB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51DC-C2AD-4550-9130-141F053A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288BE-FFDA-4E1F-A343-1ED21905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F596C-D90A-473E-AF2E-0806E874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B1E60-F34E-41EE-AE9E-D701EA35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99352-885E-4FA1-8549-13F1A10D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8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883-047B-40F1-8AF0-153E060D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79202-8817-4A6C-9D4C-0A7409B10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4BBD0-3C8F-4315-9B41-EB92E472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94E4E-2A21-4F24-BCBB-87982730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1AB5D-FD2E-475A-A3A0-2DB7CB5A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3CA6B-A7C1-4B49-B1EB-3644184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3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B49F3-20A1-4607-A811-3FF7F018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DCE2F-5925-4571-8373-F5763732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66BB-125F-4427-A429-E2875BA8F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994E-4E3A-4A52-BD67-4C474E720847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56CC-58BB-4B02-ACBE-F81029303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6808-8B40-40E9-8F5C-BFF33D84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DE18-8202-41DA-B3DD-1E1BE2B28632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69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B355-61BC-41A4-BDDB-111F12CB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EE8C911F-06B5-4828-82C7-0F9DD632E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360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FAB1-753C-4CD2-8636-789B1FF7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C21B-F5C3-448C-B338-BDABBD03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A8F06-3123-41EC-949B-88A68A41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9968-D7BC-4050-B909-6E0BFA68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9AFF-A833-4EDB-8B97-90D5F56A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20E15-6D49-4DF4-86AD-98E26714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"/>
            <a:ext cx="12192000" cy="68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0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976F-B0DC-4854-889D-B5F5AB70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33A8-2A10-4A2A-B9E2-79BE85B1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4639E-E016-49C1-8D90-938E5FAA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9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2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4C5E3-F604-46AD-B288-B877BE41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9600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235070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E0F4E-BA39-4D6C-B952-39E28822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6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Estefanía Martínez García</dc:creator>
  <cp:lastModifiedBy>Gerardo Suarez Martinez</cp:lastModifiedBy>
  <cp:revision>3</cp:revision>
  <dcterms:created xsi:type="dcterms:W3CDTF">2018-09-28T20:19:41Z</dcterms:created>
  <dcterms:modified xsi:type="dcterms:W3CDTF">2018-09-28T21:11:13Z</dcterms:modified>
</cp:coreProperties>
</file>