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贡献比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贡献比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B8-43C6-BDA4-2C85A06A0F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B8-43C6-BDA4-2C85A06A0F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B8-43C6-BDA4-2C85A06A0F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B8-43C6-BDA4-2C85A06A0F9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B8-43C6-BDA4-2C85A06A0F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B8-43C6-BDA4-2C85A06A0F9C}"/>
              </c:ext>
            </c:extLst>
          </c:dPt>
          <c:cat>
            <c:strRef>
              <c:f>Sheet1!$A$2:$A$7</c:f>
              <c:strCache>
                <c:ptCount val="6"/>
                <c:pt idx="0">
                  <c:v>姚才俊18%</c:v>
                </c:pt>
                <c:pt idx="1">
                  <c:v>梁翠越18%</c:v>
                </c:pt>
                <c:pt idx="2">
                  <c:v>武业森18%</c:v>
                </c:pt>
                <c:pt idx="3">
                  <c:v>李维文15%</c:v>
                </c:pt>
                <c:pt idx="4">
                  <c:v>扬翔兴15%</c:v>
                </c:pt>
                <c:pt idx="5">
                  <c:v>陈铭彬15%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9-4DEA-AD8D-8C1D3AE49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BD3CB-A353-4F99-92FE-3509994B0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45AF6-F177-4994-BBBE-92FE2C4C3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B73E1-E911-4E9A-AD68-C16B5ECA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D7AED-FFB1-45F6-B004-1D741C2D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9785-C981-4806-9796-2885C1F9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6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854D-0C76-4184-958A-F0672078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4AEE6-4C6C-4AB3-94F2-B729D2C0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4CB00-4680-4A30-A0F8-8C6CAA4C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CAA68-B024-4AFA-BCD1-E9FC5A8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DAEEF-134D-4207-8A56-3979FE4A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1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D4AC3E-7B48-4D20-9FEB-D004E5DF7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DB19C-6D32-4AB7-BF1C-923E792E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2A2B6-51FE-487C-8A62-1590FF5C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7632E-A1DD-4E31-8345-9A233D73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83EFA-73D4-4B28-AF82-AB08E426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0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A0781-00E2-4A89-BAE8-A874242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D63E9-F69F-4746-9269-4A9F9755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B7F9E-4C68-48BC-BCFD-3F68C681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3F5D5-79D2-48CA-979D-2FD2A07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921C0-F9CD-47E1-B014-84192D13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1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B938A-9C97-45CE-A00C-162371B8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04B88-EA9F-433C-AA32-5C44F216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8D915-84FC-4717-B841-42CDB6AC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8B5DC-4C0F-446D-8B92-42D2B4E9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4D823-6D92-49AF-B6D6-21FF2A8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0F2EB-59DE-4C01-87B2-97F3D9D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516A8-5304-4EF7-BFA4-17C4BFF73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3DDDF-A516-4D3F-BB37-59249005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B570F-1F42-494C-A680-0D75D015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99CCA-27F3-4423-81CF-6FABF054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B3A1B-D1E7-47A0-8434-F8D04A98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96800-1A56-4ADD-A407-2C2F2857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5D371-5651-4BAD-89F1-7E557348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24E06-E38A-443A-B71B-B82C240F0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3C5867-775A-4390-87C6-51D3434EF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645012-2740-4BB2-A2F7-308BD05F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42619D-1119-4A30-B5E2-A49344B2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8D9EB3-B5E2-4D93-9B1C-AA9A10F4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F09959-40D7-4521-A818-4DC919C9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4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2F4EE-03E6-41CB-AC5B-BC07053C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84F6A-BAE9-485C-969D-09C24D3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2748DF-2F36-42E9-82C5-7208F38B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40A01D-1FD0-486B-8565-710C11EA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9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19195D-85E5-447F-8F3A-EB19D4E7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B33B92-875C-446C-9F9A-5FA7CBA6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EF5CEC-5D50-4DC0-B0E8-E6412810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00C42-AFFC-432C-B626-BBF21EFD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76542-A5DD-4DB0-A97C-B6CE3372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67A07-3909-42CD-98D0-22AC1359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2BCA9-8003-4479-B468-4588DE43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AF8C7-F8AB-419C-A648-C4BFEAFF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62C8A-BBA1-4FBF-9EA3-9E746148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CC1AD-7232-4C32-A985-07A7FD6F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5E4796-1B77-4B13-9DCB-11BA2D4B8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BC71A-FEAF-401D-90EA-A738CBACD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890DF-7FCD-450C-AEBE-EF0E5CD5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CD14F-B362-48DC-8BD5-182F26F2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281F4-C162-406B-B040-CB74F185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D7646E-A00B-4F39-A743-10E4BDCD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499AB-AD87-4CD4-ACAA-8D458C92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BD6D-8B88-424D-B825-3E92F0FF9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43E5-527F-4E1D-959E-5F8A94174CDA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7F774-26C8-4AAA-A3BA-79D08D498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3AC22-3A2A-4318-8549-031DE826A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0443-07AE-4D71-A1D1-999961928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ENDULE/xszl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图形用户界面, 应用程序, Word&#10;&#10;描述已自动生成">
            <a:extLst>
              <a:ext uri="{FF2B5EF4-FFF2-40B4-BE49-F238E27FC236}">
                <a16:creationId xmlns:a16="http://schemas.microsoft.com/office/drawing/2014/main" id="{74CF1848-69AC-4D15-B94B-1F62A9AE3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11507" y="226503"/>
            <a:ext cx="12161026" cy="6409189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B6D9669A-C749-4BF1-9307-80B67E358F2E}"/>
              </a:ext>
            </a:extLst>
          </p:cNvPr>
          <p:cNvSpPr txBox="1"/>
          <p:nvPr/>
        </p:nvSpPr>
        <p:spPr>
          <a:xfrm>
            <a:off x="1504426" y="1770077"/>
            <a:ext cx="91020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学生课程资料管理系统</a:t>
            </a:r>
          </a:p>
        </p:txBody>
      </p:sp>
    </p:spTree>
    <p:extLst>
      <p:ext uri="{BB962C8B-B14F-4D97-AF65-F5344CB8AC3E}">
        <p14:creationId xmlns:p14="http://schemas.microsoft.com/office/powerpoint/2010/main" val="6230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9203D1-832B-41B8-97E4-CD00967EA8D3}"/>
              </a:ext>
            </a:extLst>
          </p:cNvPr>
          <p:cNvSpPr txBox="1"/>
          <p:nvPr/>
        </p:nvSpPr>
        <p:spPr>
          <a:xfrm>
            <a:off x="687896" y="503339"/>
            <a:ext cx="540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小组项目上传到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上的截图：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498346-6D50-41E5-AD94-A6EE3335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" y="1124125"/>
            <a:ext cx="9977306" cy="56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84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7E6BE8-546F-4036-8849-CE5AF88704F4}"/>
              </a:ext>
            </a:extLst>
          </p:cNvPr>
          <p:cNvSpPr txBox="1"/>
          <p:nvPr/>
        </p:nvSpPr>
        <p:spPr>
          <a:xfrm>
            <a:off x="687896" y="503339"/>
            <a:ext cx="540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小组项目上传到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上的截图：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C2B070-F0B8-4177-A74C-C64F8A8C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6" y="1400961"/>
            <a:ext cx="8025697" cy="51491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414360-361B-41CB-AFD5-24EBCEDBC14F}"/>
              </a:ext>
            </a:extLst>
          </p:cNvPr>
          <p:cNvSpPr txBox="1"/>
          <p:nvPr/>
        </p:nvSpPr>
        <p:spPr>
          <a:xfrm>
            <a:off x="9647339" y="1476462"/>
            <a:ext cx="2348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3"/>
              </a:rPr>
              <a:t>GERENDULE/xszl1: </a:t>
            </a:r>
            <a:r>
              <a:rPr lang="zh-CN" altLang="en-US" dirty="0">
                <a:hlinkClick r:id="rId3"/>
              </a:rPr>
              <a:t>这是一个学生资料管理系统 </a:t>
            </a:r>
            <a:r>
              <a:rPr lang="en-US" altLang="zh-CN" dirty="0">
                <a:hlinkClick r:id="rId3"/>
              </a:rPr>
              <a:t>(github.com)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7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2C39C9-2366-4491-A85E-A2DE6A92346E}"/>
              </a:ext>
            </a:extLst>
          </p:cNvPr>
          <p:cNvSpPr txBox="1"/>
          <p:nvPr/>
        </p:nvSpPr>
        <p:spPr>
          <a:xfrm>
            <a:off x="1744824" y="1090623"/>
            <a:ext cx="37042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DC1FB1-E562-4967-8709-E66FE6217CEB}"/>
              </a:ext>
            </a:extLst>
          </p:cNvPr>
          <p:cNvSpPr txBox="1"/>
          <p:nvPr/>
        </p:nvSpPr>
        <p:spPr>
          <a:xfrm>
            <a:off x="5579707" y="1378631"/>
            <a:ext cx="291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我想说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CAD8DE-DABE-46C5-ADC0-EF68552095DC}"/>
              </a:ext>
            </a:extLst>
          </p:cNvPr>
          <p:cNvSpPr txBox="1"/>
          <p:nvPr/>
        </p:nvSpPr>
        <p:spPr>
          <a:xfrm>
            <a:off x="669082" y="4772460"/>
            <a:ext cx="10853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感谢老师两周来的辛苦付出，老师您辛苦了！！！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51EB2-1233-442D-BCE0-D6548637B09E}"/>
              </a:ext>
            </a:extLst>
          </p:cNvPr>
          <p:cNvSpPr txBox="1"/>
          <p:nvPr/>
        </p:nvSpPr>
        <p:spPr>
          <a:xfrm>
            <a:off x="1366933" y="2875002"/>
            <a:ext cx="2351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两周的时间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F3443D-D679-47F2-9630-CD9B780A2BD5}"/>
              </a:ext>
            </a:extLst>
          </p:cNvPr>
          <p:cNvSpPr txBox="1"/>
          <p:nvPr/>
        </p:nvSpPr>
        <p:spPr>
          <a:xfrm>
            <a:off x="4485691" y="2739181"/>
            <a:ext cx="72405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我们深刻认识到团队协作的重要性和我们自身的不足，我们在接下来的日子里将会更加努力的学习，学习，在学习。</a:t>
            </a:r>
          </a:p>
        </p:txBody>
      </p:sp>
    </p:spTree>
    <p:extLst>
      <p:ext uri="{BB962C8B-B14F-4D97-AF65-F5344CB8AC3E}">
        <p14:creationId xmlns:p14="http://schemas.microsoft.com/office/powerpoint/2010/main" val="28330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ADC1E5"/>
            </a:gs>
            <a:gs pos="71687">
              <a:srgbClr val="AEC2E5"/>
            </a:gs>
            <a:gs pos="69375">
              <a:srgbClr val="B0C4E6"/>
            </a:gs>
            <a:gs pos="64750">
              <a:srgbClr val="B5C7E7"/>
            </a:gs>
            <a:gs pos="55500">
              <a:srgbClr val="BECEEA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7B8D82-AABB-4B59-86DC-C3DD9F48E947}"/>
              </a:ext>
            </a:extLst>
          </p:cNvPr>
          <p:cNvSpPr txBox="1"/>
          <p:nvPr/>
        </p:nvSpPr>
        <p:spPr>
          <a:xfrm>
            <a:off x="1266738" y="830510"/>
            <a:ext cx="5075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A6325E-7514-4C76-B13C-8439CCD3EF0D}"/>
              </a:ext>
            </a:extLst>
          </p:cNvPr>
          <p:cNvSpPr txBox="1"/>
          <p:nvPr/>
        </p:nvSpPr>
        <p:spPr>
          <a:xfrm>
            <a:off x="1652632" y="1921079"/>
            <a:ext cx="9060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项目经理：姚才俊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负责统筹工作，安排小组成员完成各自任务，以及自己应该完成的任务；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1C9AFF-7FC6-4A49-8782-6D51BD1D9F26}"/>
              </a:ext>
            </a:extLst>
          </p:cNvPr>
          <p:cNvSpPr txBox="1"/>
          <p:nvPr/>
        </p:nvSpPr>
        <p:spPr>
          <a:xfrm>
            <a:off x="1644242" y="2927758"/>
            <a:ext cx="9127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项目组长助理：梁翠越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负责代码开发的大部分工作，及时记录组员的学习情况和进度；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配置经理：武业森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负责将项目所有会议纪要、技术文档、工作绩效和代码分门别类放置到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中，以及最后答辩时的组要讲解人；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小组成员：李维文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负责需求规格说明书的编写，对我们系统需要统计的需求进行分析，统计，归类，以及辅助代码的开发</a:t>
            </a:r>
          </a:p>
        </p:txBody>
      </p:sp>
    </p:spTree>
    <p:extLst>
      <p:ext uri="{BB962C8B-B14F-4D97-AF65-F5344CB8AC3E}">
        <p14:creationId xmlns:p14="http://schemas.microsoft.com/office/powerpoint/2010/main" val="2350356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ADC1E5"/>
            </a:gs>
            <a:gs pos="71687">
              <a:srgbClr val="AEC2E5"/>
            </a:gs>
            <a:gs pos="69375">
              <a:srgbClr val="B0C4E6"/>
            </a:gs>
            <a:gs pos="64750">
              <a:srgbClr val="B5C7E7"/>
            </a:gs>
            <a:gs pos="55500">
              <a:srgbClr val="BECEEA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4DC9C3-97FA-41C8-B521-F143661C7958}"/>
              </a:ext>
            </a:extLst>
          </p:cNvPr>
          <p:cNvSpPr txBox="1"/>
          <p:nvPr/>
        </p:nvSpPr>
        <p:spPr>
          <a:xfrm>
            <a:off x="1170265" y="2206305"/>
            <a:ext cx="9466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小组成员：杨翔兴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主要负责概要设计说明书的编写，同时辅助项目的开发，协助配置经理把项目配置到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小组成员：陈铭彬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负责详细设计说明书的编写，同时辅助项目数据库的开发，以及协助配置经理把项目配置到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114065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EE64BE6-6765-418C-BD5A-BFB04F122CEE}"/>
              </a:ext>
            </a:extLst>
          </p:cNvPr>
          <p:cNvSpPr txBox="1"/>
          <p:nvPr/>
        </p:nvSpPr>
        <p:spPr>
          <a:xfrm>
            <a:off x="721453" y="578840"/>
            <a:ext cx="5374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小组成员贡献比例：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246A8A6-BA61-4106-86C9-D548C31DE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0759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68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ADC1E5"/>
            </a:gs>
            <a:gs pos="71687">
              <a:srgbClr val="AEC2E5"/>
            </a:gs>
            <a:gs pos="69375">
              <a:srgbClr val="B0C4E6"/>
            </a:gs>
            <a:gs pos="64750">
              <a:srgbClr val="B5C7E7"/>
            </a:gs>
            <a:gs pos="55500">
              <a:srgbClr val="BECEEA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CAE22B-D70D-488E-B914-C70E3BED712C}"/>
              </a:ext>
            </a:extLst>
          </p:cNvPr>
          <p:cNvSpPr txBox="1"/>
          <p:nvPr/>
        </p:nvSpPr>
        <p:spPr>
          <a:xfrm>
            <a:off x="679508" y="587228"/>
            <a:ext cx="411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小组主要完成的工作：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AFB006-AA16-4772-B250-BF4E695DAE43}"/>
              </a:ext>
            </a:extLst>
          </p:cNvPr>
          <p:cNvSpPr txBox="1"/>
          <p:nvPr/>
        </p:nvSpPr>
        <p:spPr>
          <a:xfrm>
            <a:off x="3137483" y="1786855"/>
            <a:ext cx="62665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、工作计划的制定文档的书写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、对项目进行监控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、书写需求分析设计文档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、书写概要设计文档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、书写详细设计文档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、编写代码，实现学生课程资料管理系统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、最后对系统进行测试</a:t>
            </a:r>
          </a:p>
        </p:txBody>
      </p:sp>
    </p:spTree>
    <p:extLst>
      <p:ext uri="{BB962C8B-B14F-4D97-AF65-F5344CB8AC3E}">
        <p14:creationId xmlns:p14="http://schemas.microsoft.com/office/powerpoint/2010/main" val="28763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ADC1E5"/>
            </a:gs>
            <a:gs pos="71687">
              <a:srgbClr val="AEC2E5"/>
            </a:gs>
            <a:gs pos="69375">
              <a:srgbClr val="B0C4E6"/>
            </a:gs>
            <a:gs pos="64750">
              <a:srgbClr val="B5C7E7"/>
            </a:gs>
            <a:gs pos="55500">
              <a:srgbClr val="BECEEA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345058-C23B-4B3B-88BD-3657FD20D42D}"/>
              </a:ext>
            </a:extLst>
          </p:cNvPr>
          <p:cNvSpPr txBox="1"/>
          <p:nvPr/>
        </p:nvSpPr>
        <p:spPr>
          <a:xfrm>
            <a:off x="595618" y="536895"/>
            <a:ext cx="4546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项目开发的背景：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CB23A-9919-4CA5-8D8C-DC9E392D4F3B}"/>
              </a:ext>
            </a:extLst>
          </p:cNvPr>
          <p:cNvSpPr txBox="1"/>
          <p:nvPr/>
        </p:nvSpPr>
        <p:spPr>
          <a:xfrm>
            <a:off x="1820411" y="1249960"/>
            <a:ext cx="93621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随着计算机技术的普及和计算机网络的普遍应用，学生自主学习，教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师精心辅导也成趋势。建立一个网站方便更多的人享用宝贵的教育资料源，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方便教师教学，提高学生自学能力，已成趋势。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77F11F-723E-45FC-8A0D-A1ED6A4C0F8E}"/>
              </a:ext>
            </a:extLst>
          </p:cNvPr>
          <p:cNvSpPr txBox="1"/>
          <p:nvPr/>
        </p:nvSpPr>
        <p:spPr>
          <a:xfrm>
            <a:off x="771787" y="3448089"/>
            <a:ext cx="364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项目的主要内容：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43162F-2404-4601-AEF3-412E5812F2DF}"/>
              </a:ext>
            </a:extLst>
          </p:cNvPr>
          <p:cNvSpPr txBox="1"/>
          <p:nvPr/>
        </p:nvSpPr>
        <p:spPr>
          <a:xfrm>
            <a:off x="1904301" y="4353886"/>
            <a:ext cx="3640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、实现了网站新闻管理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、资料上传下载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、课程信息管理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8DED84-E6D6-4B73-AE84-467445EED909}"/>
              </a:ext>
            </a:extLst>
          </p:cNvPr>
          <p:cNvSpPr txBox="1"/>
          <p:nvPr/>
        </p:nvSpPr>
        <p:spPr>
          <a:xfrm>
            <a:off x="6702804" y="4353886"/>
            <a:ext cx="4093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、系统用户管理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、修改登录密码等功能模块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、自己的扩展功能等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26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ADC1E5"/>
            </a:gs>
            <a:gs pos="71687">
              <a:srgbClr val="AEC2E5"/>
            </a:gs>
            <a:gs pos="69375">
              <a:srgbClr val="B0C4E6"/>
            </a:gs>
            <a:gs pos="64750">
              <a:srgbClr val="B5C7E7"/>
            </a:gs>
            <a:gs pos="55500">
              <a:srgbClr val="BECEEA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044F27-9EB6-4CE8-9E8A-3D7C76AF92F3}"/>
              </a:ext>
            </a:extLst>
          </p:cNvPr>
          <p:cNvSpPr txBox="1"/>
          <p:nvPr/>
        </p:nvSpPr>
        <p:spPr>
          <a:xfrm>
            <a:off x="738231" y="536895"/>
            <a:ext cx="51424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小组特色：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CA3105-06F8-4F41-BE75-669D8886C5FD}"/>
              </a:ext>
            </a:extLst>
          </p:cNvPr>
          <p:cNvSpPr txBox="1"/>
          <p:nvPr/>
        </p:nvSpPr>
        <p:spPr>
          <a:xfrm>
            <a:off x="1289108" y="2197916"/>
            <a:ext cx="9613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、大家能够各司其职，按时完成自己的任务；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、拥有良好的工作计划，具有良好的工作安排；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、小组能够每天坚持开会，总结前一天的不足，并把会议记录在案；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、小组成员兢兢业业，不懂的就讨论，不明白的就问，不清楚的就百度；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、小组选取课题明确，制作课程设计效率高，能够较早的完成任务。</a:t>
            </a:r>
          </a:p>
        </p:txBody>
      </p:sp>
    </p:spTree>
    <p:extLst>
      <p:ext uri="{BB962C8B-B14F-4D97-AF65-F5344CB8AC3E}">
        <p14:creationId xmlns:p14="http://schemas.microsoft.com/office/powerpoint/2010/main" val="339342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4B866B-E871-4D3B-BDE0-766B76377F06}"/>
              </a:ext>
            </a:extLst>
          </p:cNvPr>
          <p:cNvSpPr txBox="1"/>
          <p:nvPr/>
        </p:nvSpPr>
        <p:spPr>
          <a:xfrm>
            <a:off x="738231" y="629174"/>
            <a:ext cx="586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小组制作的学生课程资料管理系统的部分截图：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347072-7A07-4AD0-A269-E27449EC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8" y="2457974"/>
            <a:ext cx="5972962" cy="3359791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114573FB-6EDD-41D6-9055-8420BF88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7974"/>
            <a:ext cx="5972962" cy="3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表格&#10;&#10;描述已自动生成">
            <a:extLst>
              <a:ext uri="{FF2B5EF4-FFF2-40B4-BE49-F238E27FC236}">
                <a16:creationId xmlns:a16="http://schemas.microsoft.com/office/drawing/2014/main" id="{D2DE394B-E44C-42DC-9FED-AB737F93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24939" cy="3332778"/>
          </a:xfrm>
          <a:prstGeom prst="rect">
            <a:avLst/>
          </a:prstGeo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665C3AFF-E0EA-43A1-B1E2-7947A959B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9" y="0"/>
            <a:ext cx="5924939" cy="3332778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885F09CA-C179-4726-A4FC-F77718E59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778"/>
            <a:ext cx="6096000" cy="3429000"/>
          </a:xfrm>
          <a:prstGeom prst="rect">
            <a:avLst/>
          </a:prstGeom>
        </p:spPr>
      </p:pic>
      <p:pic>
        <p:nvPicPr>
          <p:cNvPr id="12" name="图片 11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87B1EBB-AA08-4B12-8C3C-0869BB774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80889"/>
            <a:ext cx="5924939" cy="33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68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536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才俊</dc:creator>
  <cp:lastModifiedBy>姚 才俊</cp:lastModifiedBy>
  <cp:revision>11</cp:revision>
  <dcterms:created xsi:type="dcterms:W3CDTF">2021-06-24T06:32:17Z</dcterms:created>
  <dcterms:modified xsi:type="dcterms:W3CDTF">2021-06-24T12:35:07Z</dcterms:modified>
</cp:coreProperties>
</file>