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2ED51-0927-431D-9497-E1180ECCF1C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909A4EE-2664-47FE-8079-2883CFD84B2C}">
      <dgm:prSet phldrT="[Texto]"/>
      <dgm:spPr/>
      <dgm:t>
        <a:bodyPr/>
        <a:lstStyle/>
        <a:p>
          <a:r>
            <a:rPr lang="es-CO"/>
            <a:t>GERENTE </a:t>
          </a:r>
        </a:p>
      </dgm:t>
    </dgm:pt>
    <dgm:pt modelId="{6AF3F1A7-BB64-4CF5-97B6-1B18A95711E5}" type="parTrans" cxnId="{30BA174F-537E-4BA4-B0C0-277ED93247A6}">
      <dgm:prSet/>
      <dgm:spPr/>
      <dgm:t>
        <a:bodyPr/>
        <a:lstStyle/>
        <a:p>
          <a:endParaRPr lang="es-CO"/>
        </a:p>
      </dgm:t>
    </dgm:pt>
    <dgm:pt modelId="{8DCB6E16-D306-4261-91BF-E99A0AB8AA27}" type="sibTrans" cxnId="{30BA174F-537E-4BA4-B0C0-277ED93247A6}">
      <dgm:prSet/>
      <dgm:spPr/>
      <dgm:t>
        <a:bodyPr/>
        <a:lstStyle/>
        <a:p>
          <a:r>
            <a:rPr lang="es-CO"/>
            <a:t>Luis F. Posso</a:t>
          </a:r>
        </a:p>
      </dgm:t>
    </dgm:pt>
    <dgm:pt modelId="{B12A2CED-FBBC-4CE7-855D-59C23C42348E}">
      <dgm:prSet phldrT="[Texto]"/>
      <dgm:spPr/>
      <dgm:t>
        <a:bodyPr/>
        <a:lstStyle/>
        <a:p>
          <a:r>
            <a:rPr lang="es-CO"/>
            <a:t>Consultoria</a:t>
          </a:r>
        </a:p>
      </dgm:t>
    </dgm:pt>
    <dgm:pt modelId="{1A994256-DF40-447C-87B2-6ED6DA3C2DA8}" type="parTrans" cxnId="{5738C0B9-6836-4C19-8B7D-239C5962710C}">
      <dgm:prSet/>
      <dgm:spPr/>
      <dgm:t>
        <a:bodyPr/>
        <a:lstStyle/>
        <a:p>
          <a:endParaRPr lang="es-CO"/>
        </a:p>
      </dgm:t>
    </dgm:pt>
    <dgm:pt modelId="{AEE44218-66A2-42D9-9963-A2E11D543BB5}" type="sibTrans" cxnId="{5738C0B9-6836-4C19-8B7D-239C5962710C}">
      <dgm:prSet/>
      <dgm:spPr/>
      <dgm:t>
        <a:bodyPr/>
        <a:lstStyle/>
        <a:p>
          <a:r>
            <a:rPr lang="es-CO" dirty="0"/>
            <a:t>Henry </a:t>
          </a:r>
          <a:r>
            <a:rPr lang="es-CO" dirty="0" err="1"/>
            <a:t>Smit</a:t>
          </a:r>
          <a:endParaRPr lang="es-CO" dirty="0"/>
        </a:p>
      </dgm:t>
    </dgm:pt>
    <dgm:pt modelId="{C71D2343-6BB7-4AB6-9FDF-86B68F6E31B1}">
      <dgm:prSet phldrT="[Texto]"/>
      <dgm:spPr/>
      <dgm:t>
        <a:bodyPr/>
        <a:lstStyle/>
        <a:p>
          <a:r>
            <a:rPr lang="es-CO"/>
            <a:t>Estudios </a:t>
          </a:r>
        </a:p>
      </dgm:t>
    </dgm:pt>
    <dgm:pt modelId="{31E9B0A1-A791-4D74-BB9E-1768C1AC57E9}" type="parTrans" cxnId="{897B507C-1FB9-4DF9-9EB0-1BB2671D2582}">
      <dgm:prSet/>
      <dgm:spPr/>
      <dgm:t>
        <a:bodyPr/>
        <a:lstStyle/>
        <a:p>
          <a:endParaRPr lang="es-CO"/>
        </a:p>
      </dgm:t>
    </dgm:pt>
    <dgm:pt modelId="{EACA25D6-10C3-4AB5-BE28-323A56DC1B4F}" type="sibTrans" cxnId="{897B507C-1FB9-4DF9-9EB0-1BB2671D2582}">
      <dgm:prSet/>
      <dgm:spPr/>
      <dgm:t>
        <a:bodyPr/>
        <a:lstStyle/>
        <a:p>
          <a:r>
            <a:rPr lang="es-CO"/>
            <a:t>Harold Quintero</a:t>
          </a:r>
        </a:p>
      </dgm:t>
    </dgm:pt>
    <dgm:pt modelId="{419E92F7-6BB7-4829-837B-C8B1A339B566}">
      <dgm:prSet phldrT="[Texto]"/>
      <dgm:spPr/>
      <dgm:t>
        <a:bodyPr/>
        <a:lstStyle/>
        <a:p>
          <a:r>
            <a:rPr lang="es-CO"/>
            <a:t>Diseños e Interventoria</a:t>
          </a:r>
        </a:p>
      </dgm:t>
    </dgm:pt>
    <dgm:pt modelId="{2DF04D7E-E398-45B0-AD46-A2832F753D94}" type="parTrans" cxnId="{B1DDB212-59CD-438E-BD70-DA2F6233E49A}">
      <dgm:prSet/>
      <dgm:spPr/>
      <dgm:t>
        <a:bodyPr/>
        <a:lstStyle/>
        <a:p>
          <a:endParaRPr lang="es-CO"/>
        </a:p>
      </dgm:t>
    </dgm:pt>
    <dgm:pt modelId="{410992FD-26E7-4272-AEB5-8C1225976554}" type="sibTrans" cxnId="{B1DDB212-59CD-438E-BD70-DA2F6233E49A}">
      <dgm:prSet/>
      <dgm:spPr/>
      <dgm:t>
        <a:bodyPr/>
        <a:lstStyle/>
        <a:p>
          <a:r>
            <a:rPr lang="es-CO" dirty="0" err="1"/>
            <a:t>Nhora</a:t>
          </a:r>
          <a:r>
            <a:rPr lang="es-CO" dirty="0"/>
            <a:t> </a:t>
          </a:r>
          <a:r>
            <a:rPr lang="es-CO" dirty="0" err="1"/>
            <a:t>Galvez</a:t>
          </a:r>
          <a:endParaRPr lang="es-CO" dirty="0"/>
        </a:p>
      </dgm:t>
    </dgm:pt>
    <dgm:pt modelId="{38718D54-55E1-4568-B399-D2DF4B4BA178}">
      <dgm:prSet/>
      <dgm:spPr/>
      <dgm:t>
        <a:bodyPr/>
        <a:lstStyle/>
        <a:p>
          <a:r>
            <a:rPr lang="es-CO"/>
            <a:t>PRESIDENTE </a:t>
          </a:r>
        </a:p>
      </dgm:t>
    </dgm:pt>
    <dgm:pt modelId="{0561C821-00D7-4F0A-B044-3F999E654976}" type="parTrans" cxnId="{99FFEE9F-935F-4537-93C0-71DABBE8FC14}">
      <dgm:prSet/>
      <dgm:spPr/>
      <dgm:t>
        <a:bodyPr/>
        <a:lstStyle/>
        <a:p>
          <a:endParaRPr lang="es-CO"/>
        </a:p>
      </dgm:t>
    </dgm:pt>
    <dgm:pt modelId="{C2B5B9A9-0CB3-4695-A702-B75C44572FFA}" type="sibTrans" cxnId="{99FFEE9F-935F-4537-93C0-71DABBE8FC14}">
      <dgm:prSet/>
      <dgm:spPr/>
      <dgm:t>
        <a:bodyPr/>
        <a:lstStyle/>
        <a:p>
          <a:r>
            <a:rPr lang="es-CO"/>
            <a:t>Juan M. Gers</a:t>
          </a:r>
        </a:p>
      </dgm:t>
    </dgm:pt>
    <dgm:pt modelId="{AF74C07A-E2E0-40A0-8C24-74A243A68EA1}">
      <dgm:prSet phldrT="[Texto]"/>
      <dgm:spPr/>
      <dgm:t>
        <a:bodyPr/>
        <a:lstStyle/>
        <a:p>
          <a:r>
            <a:rPr lang="es-CO"/>
            <a:t>Eficiencia Energética </a:t>
          </a:r>
        </a:p>
      </dgm:t>
    </dgm:pt>
    <dgm:pt modelId="{824F96A9-9835-4AF1-A9F6-36771D3A868B}" type="sibTrans" cxnId="{9D8B1048-980D-495B-B496-664CDC68A803}">
      <dgm:prSet/>
      <dgm:spPr/>
      <dgm:t>
        <a:bodyPr/>
        <a:lstStyle/>
        <a:p>
          <a:r>
            <a:rPr lang="es-CO"/>
            <a:t>Andrés Insuasty</a:t>
          </a:r>
        </a:p>
      </dgm:t>
    </dgm:pt>
    <dgm:pt modelId="{86C7EA20-8276-405A-8BE7-A402E50CA39D}" type="parTrans" cxnId="{9D8B1048-980D-495B-B496-664CDC68A803}">
      <dgm:prSet/>
      <dgm:spPr/>
      <dgm:t>
        <a:bodyPr/>
        <a:lstStyle/>
        <a:p>
          <a:endParaRPr lang="es-CO"/>
        </a:p>
      </dgm:t>
    </dgm:pt>
    <dgm:pt modelId="{58A98B47-1871-4DE3-823D-DF8420B530A5}" type="asst">
      <dgm:prSet/>
      <dgm:spPr/>
      <dgm:t>
        <a:bodyPr/>
        <a:lstStyle/>
        <a:p>
          <a:r>
            <a:rPr lang="es-CO"/>
            <a:t>Gestión Humana</a:t>
          </a:r>
        </a:p>
      </dgm:t>
    </dgm:pt>
    <dgm:pt modelId="{2F675228-0B82-45FB-9562-8FEE8F4B1C2A}" type="parTrans" cxnId="{D7F11934-D39C-4860-8211-C380AA153CF3}">
      <dgm:prSet/>
      <dgm:spPr/>
      <dgm:t>
        <a:bodyPr/>
        <a:lstStyle/>
        <a:p>
          <a:endParaRPr lang="es-CO"/>
        </a:p>
      </dgm:t>
    </dgm:pt>
    <dgm:pt modelId="{21D1AAFF-5759-4A22-8C0A-49875DD5AFA7}" type="sibTrans" cxnId="{D7F11934-D39C-4860-8211-C380AA153CF3}">
      <dgm:prSet/>
      <dgm:spPr/>
      <dgm:t>
        <a:bodyPr/>
        <a:lstStyle/>
        <a:p>
          <a:r>
            <a:rPr lang="es-CO" dirty="0"/>
            <a:t>Alba I. Naranjo</a:t>
          </a:r>
        </a:p>
      </dgm:t>
    </dgm:pt>
    <dgm:pt modelId="{98366AF7-17E4-45D9-80FE-DAC7A79A2C6B}" type="asst">
      <dgm:prSet/>
      <dgm:spPr/>
      <dgm:t>
        <a:bodyPr/>
        <a:lstStyle/>
        <a:p>
          <a:r>
            <a:rPr lang="es-CO"/>
            <a:t>Gestión Integral </a:t>
          </a:r>
        </a:p>
      </dgm:t>
    </dgm:pt>
    <dgm:pt modelId="{287F29A0-27F5-4039-9451-05CC4F820C9B}" type="parTrans" cxnId="{0F568393-DF5C-4E11-9DA6-100679FEE568}">
      <dgm:prSet/>
      <dgm:spPr/>
      <dgm:t>
        <a:bodyPr/>
        <a:lstStyle/>
        <a:p>
          <a:endParaRPr lang="es-CO"/>
        </a:p>
      </dgm:t>
    </dgm:pt>
    <dgm:pt modelId="{9BA807B1-78AE-4123-BFA4-D3A8BC85FA5F}" type="sibTrans" cxnId="{0F568393-DF5C-4E11-9DA6-100679FEE568}">
      <dgm:prSet/>
      <dgm:spPr/>
      <dgm:t>
        <a:bodyPr/>
        <a:lstStyle/>
        <a:p>
          <a:r>
            <a:rPr lang="es-CO"/>
            <a:t>Gloria M. Vallejo</a:t>
          </a:r>
        </a:p>
      </dgm:t>
    </dgm:pt>
    <dgm:pt modelId="{E86A9969-BEBA-428A-8F26-F6D3C5A276A8}" type="asst">
      <dgm:prSet/>
      <dgm:spPr/>
      <dgm:t>
        <a:bodyPr/>
        <a:lstStyle/>
        <a:p>
          <a:r>
            <a:rPr lang="es-CO" dirty="0"/>
            <a:t>Gestión financiera y Contable </a:t>
          </a:r>
        </a:p>
      </dgm:t>
    </dgm:pt>
    <dgm:pt modelId="{1C00F7FD-2E90-411C-A5CC-EB4F455BB0DF}" type="parTrans" cxnId="{6B80E114-04DE-4B54-B5A6-14F20168E2B6}">
      <dgm:prSet/>
      <dgm:spPr/>
      <dgm:t>
        <a:bodyPr/>
        <a:lstStyle/>
        <a:p>
          <a:endParaRPr lang="es-CO"/>
        </a:p>
      </dgm:t>
    </dgm:pt>
    <dgm:pt modelId="{3045CFCB-BCF0-4838-82C2-EF149B69671F}" type="sibTrans" cxnId="{6B80E114-04DE-4B54-B5A6-14F20168E2B6}">
      <dgm:prSet/>
      <dgm:spPr/>
      <dgm:t>
        <a:bodyPr/>
        <a:lstStyle/>
        <a:p>
          <a:r>
            <a:rPr lang="es-CO" dirty="0"/>
            <a:t>Luz V. Latorre </a:t>
          </a:r>
        </a:p>
      </dgm:t>
    </dgm:pt>
    <dgm:pt modelId="{BCC4CFBC-1F9E-4A59-98F7-3F4352C60445}" type="asst">
      <dgm:prSet/>
      <dgm:spPr/>
      <dgm:t>
        <a:bodyPr/>
        <a:lstStyle/>
        <a:p>
          <a:r>
            <a:rPr lang="es-CO"/>
            <a:t>Comercial y Ventas </a:t>
          </a:r>
          <a:endParaRPr lang="es-CO" dirty="0"/>
        </a:p>
      </dgm:t>
    </dgm:pt>
    <dgm:pt modelId="{37389FE8-81F3-4C40-84D4-DF8255B97C0D}" type="parTrans" cxnId="{3EDE50F2-3C1D-46BF-81BC-77E9BC21CAC3}">
      <dgm:prSet/>
      <dgm:spPr/>
      <dgm:t>
        <a:bodyPr/>
        <a:lstStyle/>
        <a:p>
          <a:endParaRPr lang="es-CO"/>
        </a:p>
      </dgm:t>
    </dgm:pt>
    <dgm:pt modelId="{76932C65-6352-4F45-B5AC-432218323B41}" type="sibTrans" cxnId="{3EDE50F2-3C1D-46BF-81BC-77E9BC21CAC3}">
      <dgm:prSet/>
      <dgm:spPr/>
      <dgm:t>
        <a:bodyPr/>
        <a:lstStyle/>
        <a:p>
          <a:r>
            <a:rPr lang="es-CO"/>
            <a:t>Dagoberto Valencia </a:t>
          </a:r>
        </a:p>
      </dgm:t>
    </dgm:pt>
    <dgm:pt modelId="{7F18DE96-A00E-4D0B-AF49-3D92BB14B67A}">
      <dgm:prSet/>
      <dgm:spPr/>
      <dgm:t>
        <a:bodyPr/>
        <a:lstStyle/>
        <a:p>
          <a:r>
            <a:rPr lang="es-CO" dirty="0"/>
            <a:t>PAC</a:t>
          </a:r>
        </a:p>
      </dgm:t>
    </dgm:pt>
    <dgm:pt modelId="{5F14CCF5-DD99-4382-8004-72786134D833}" type="parTrans" cxnId="{F58E1109-A469-492A-8916-33156BF8AACE}">
      <dgm:prSet/>
      <dgm:spPr/>
      <dgm:t>
        <a:bodyPr/>
        <a:lstStyle/>
        <a:p>
          <a:endParaRPr lang="es-CO"/>
        </a:p>
      </dgm:t>
    </dgm:pt>
    <dgm:pt modelId="{63F4A9EC-3FAC-4E1A-AB50-9D570C90A74F}" type="sibTrans" cxnId="{F58E1109-A469-492A-8916-33156BF8AACE}">
      <dgm:prSet/>
      <dgm:spPr/>
      <dgm:t>
        <a:bodyPr/>
        <a:lstStyle/>
        <a:p>
          <a:r>
            <a:rPr lang="es-CO"/>
            <a:t>Rodolfo Valencia </a:t>
          </a:r>
        </a:p>
      </dgm:t>
    </dgm:pt>
    <dgm:pt modelId="{4A9C478B-ABD6-4DE8-A94C-7E461DAA5829}">
      <dgm:prSet/>
      <dgm:spPr/>
      <dgm:t>
        <a:bodyPr/>
        <a:lstStyle/>
        <a:p>
          <a:r>
            <a:rPr lang="es-CO"/>
            <a:t>Neplan </a:t>
          </a:r>
        </a:p>
      </dgm:t>
    </dgm:pt>
    <dgm:pt modelId="{B727CC78-5A9A-476F-932B-434401E99583}" type="parTrans" cxnId="{4BB5EE55-B4EF-458C-B849-52166C88F022}">
      <dgm:prSet/>
      <dgm:spPr/>
      <dgm:t>
        <a:bodyPr/>
        <a:lstStyle/>
        <a:p>
          <a:endParaRPr lang="es-CO"/>
        </a:p>
      </dgm:t>
    </dgm:pt>
    <dgm:pt modelId="{61D95991-F5C3-4C5B-8DDD-B43DF40C3CCC}" type="sibTrans" cxnId="{4BB5EE55-B4EF-458C-B849-52166C88F022}">
      <dgm:prSet/>
      <dgm:spPr/>
      <dgm:t>
        <a:bodyPr/>
        <a:lstStyle/>
        <a:p>
          <a:r>
            <a:rPr lang="es-CO" dirty="0"/>
            <a:t>Sergio Vargas </a:t>
          </a:r>
        </a:p>
      </dgm:t>
    </dgm:pt>
    <dgm:pt modelId="{1276F0EE-0984-4337-B14C-EE74A6E5B80B}">
      <dgm:prSet custT="1"/>
      <dgm:spPr/>
      <dgm:t>
        <a:bodyPr/>
        <a:lstStyle/>
        <a:p>
          <a:r>
            <a:rPr lang="es-CO" sz="800" dirty="0"/>
            <a:t>Soluciones Integrales de Equipos </a:t>
          </a:r>
        </a:p>
      </dgm:t>
    </dgm:pt>
    <dgm:pt modelId="{8E0D9D07-DFDE-4530-8D8C-8AABF6AA0F7E}" type="parTrans" cxnId="{1CC28C4E-02AB-445E-9B18-38E54EFC8ED9}">
      <dgm:prSet/>
      <dgm:spPr/>
      <dgm:t>
        <a:bodyPr/>
        <a:lstStyle/>
        <a:p>
          <a:endParaRPr lang="es-CO"/>
        </a:p>
      </dgm:t>
    </dgm:pt>
    <dgm:pt modelId="{51F83C59-C3C0-4980-B0D8-9604A1C6943C}" type="sibTrans" cxnId="{1CC28C4E-02AB-445E-9B18-38E54EFC8ED9}">
      <dgm:prSet/>
      <dgm:spPr/>
      <dgm:t>
        <a:bodyPr/>
        <a:lstStyle/>
        <a:p>
          <a:r>
            <a:rPr lang="es-CO"/>
            <a:t>José E. Muñoz</a:t>
          </a:r>
        </a:p>
      </dgm:t>
    </dgm:pt>
    <dgm:pt modelId="{85424667-4585-4523-BBF8-2EDF9E8B7A29}">
      <dgm:prSet/>
      <dgm:spPr/>
      <dgm:t>
        <a:bodyPr/>
        <a:lstStyle/>
        <a:p>
          <a:r>
            <a:rPr lang="es-CO" dirty="0"/>
            <a:t>Estudios Internacionales</a:t>
          </a:r>
        </a:p>
      </dgm:t>
    </dgm:pt>
    <dgm:pt modelId="{F5B7CD10-E920-40C5-998D-3B652E311E5D}" type="parTrans" cxnId="{67514D7B-A1C6-4234-BDB3-8E50CE985DC4}">
      <dgm:prSet/>
      <dgm:spPr/>
      <dgm:t>
        <a:bodyPr/>
        <a:lstStyle/>
        <a:p>
          <a:endParaRPr lang="es-CO"/>
        </a:p>
      </dgm:t>
    </dgm:pt>
    <dgm:pt modelId="{D5038C3A-427B-403E-9DD3-45C2943E982F}" type="sibTrans" cxnId="{67514D7B-A1C6-4234-BDB3-8E50CE985DC4}">
      <dgm:prSet/>
      <dgm:spPr/>
      <dgm:t>
        <a:bodyPr/>
        <a:lstStyle/>
        <a:p>
          <a:r>
            <a:rPr lang="es-CO" dirty="0"/>
            <a:t>Diego </a:t>
          </a:r>
          <a:r>
            <a:rPr lang="es-CO" dirty="0" err="1"/>
            <a:t>Rodriguez</a:t>
          </a:r>
          <a:endParaRPr lang="es-CO" dirty="0"/>
        </a:p>
      </dgm:t>
    </dgm:pt>
    <dgm:pt modelId="{9BC12DD0-CFA1-47F9-A10F-46FE363A2B42}" type="asst">
      <dgm:prSet/>
      <dgm:spPr/>
      <dgm:t>
        <a:bodyPr/>
        <a:lstStyle/>
        <a:p>
          <a:r>
            <a:rPr lang="es-CO" dirty="0"/>
            <a:t>Gestión de Proyectos</a:t>
          </a:r>
        </a:p>
      </dgm:t>
    </dgm:pt>
    <dgm:pt modelId="{A7FEBE89-FFA8-4BE4-9C98-0318069CE439}" type="parTrans" cxnId="{3557FDAD-E147-48C4-8C11-65A891D714AE}">
      <dgm:prSet/>
      <dgm:spPr/>
      <dgm:t>
        <a:bodyPr/>
        <a:lstStyle/>
        <a:p>
          <a:endParaRPr lang="es-CO"/>
        </a:p>
      </dgm:t>
    </dgm:pt>
    <dgm:pt modelId="{E05DA293-38EB-4705-9F9D-EBE367743B51}" type="sibTrans" cxnId="{3557FDAD-E147-48C4-8C11-65A891D714AE}">
      <dgm:prSet/>
      <dgm:spPr/>
      <dgm:t>
        <a:bodyPr/>
        <a:lstStyle/>
        <a:p>
          <a:r>
            <a:rPr lang="es-CO" dirty="0"/>
            <a:t>Francia Solís </a:t>
          </a:r>
        </a:p>
      </dgm:t>
    </dgm:pt>
    <dgm:pt modelId="{4286FF51-EE0D-4E15-8BDA-978784BD0FDE}">
      <dgm:prSet/>
      <dgm:spPr/>
      <dgm:t>
        <a:bodyPr/>
        <a:lstStyle/>
        <a:p>
          <a:r>
            <a:rPr lang="es-CO" dirty="0"/>
            <a:t>Proyectos GIS </a:t>
          </a:r>
        </a:p>
      </dgm:t>
    </dgm:pt>
    <dgm:pt modelId="{EB6A8A9C-D234-4F85-9C0D-68674EAD3869}" type="parTrans" cxnId="{4195AB9D-33E1-4482-AE69-169512752FB2}">
      <dgm:prSet/>
      <dgm:spPr/>
      <dgm:t>
        <a:bodyPr/>
        <a:lstStyle/>
        <a:p>
          <a:endParaRPr lang="es-CO"/>
        </a:p>
      </dgm:t>
    </dgm:pt>
    <dgm:pt modelId="{1DA2D373-6C4F-43D1-878E-38879931C4D3}" type="sibTrans" cxnId="{4195AB9D-33E1-4482-AE69-169512752FB2}">
      <dgm:prSet/>
      <dgm:spPr/>
      <dgm:t>
        <a:bodyPr/>
        <a:lstStyle/>
        <a:p>
          <a:r>
            <a:rPr lang="es-CO" dirty="0"/>
            <a:t>Fabio Perea</a:t>
          </a:r>
        </a:p>
      </dgm:t>
    </dgm:pt>
    <dgm:pt modelId="{90CFFC4D-2304-4887-B801-4EE8392C1B29}" type="pres">
      <dgm:prSet presAssocID="{2292ED51-0927-431D-9497-E1180ECCF1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E17C58-8317-4328-88DD-63C0E38A05CF}" type="pres">
      <dgm:prSet presAssocID="{38718D54-55E1-4568-B399-D2DF4B4BA178}" presName="hierRoot1" presStyleCnt="0">
        <dgm:presLayoutVars>
          <dgm:hierBranch val="init"/>
        </dgm:presLayoutVars>
      </dgm:prSet>
      <dgm:spPr/>
    </dgm:pt>
    <dgm:pt modelId="{2AD62BB2-ADF1-431B-81A8-865D3096A0D2}" type="pres">
      <dgm:prSet presAssocID="{38718D54-55E1-4568-B399-D2DF4B4BA178}" presName="rootComposite1" presStyleCnt="0"/>
      <dgm:spPr/>
    </dgm:pt>
    <dgm:pt modelId="{5F6F763B-3923-4A34-AAA0-AC3AAE033458}" type="pres">
      <dgm:prSet presAssocID="{38718D54-55E1-4568-B399-D2DF4B4BA178}" presName="rootText1" presStyleLbl="node0" presStyleIdx="0" presStyleCnt="1">
        <dgm:presLayoutVars>
          <dgm:chMax/>
          <dgm:chPref val="3"/>
        </dgm:presLayoutVars>
      </dgm:prSet>
      <dgm:spPr/>
    </dgm:pt>
    <dgm:pt modelId="{FCC5E663-0976-4BE5-ADF1-03980181C9D1}" type="pres">
      <dgm:prSet presAssocID="{38718D54-55E1-4568-B399-D2DF4B4BA178}" presName="titleText1" presStyleLbl="fgAcc0" presStyleIdx="0" presStyleCnt="1">
        <dgm:presLayoutVars>
          <dgm:chMax val="0"/>
          <dgm:chPref val="0"/>
        </dgm:presLayoutVars>
      </dgm:prSet>
      <dgm:spPr/>
    </dgm:pt>
    <dgm:pt modelId="{53F5649D-3E15-41E8-A5E2-3D726E9AF4B6}" type="pres">
      <dgm:prSet presAssocID="{38718D54-55E1-4568-B399-D2DF4B4BA178}" presName="rootConnector1" presStyleLbl="node1" presStyleIdx="0" presStyleCnt="10"/>
      <dgm:spPr/>
    </dgm:pt>
    <dgm:pt modelId="{807415C2-BAD5-4F0D-ABBC-874DD72EAC1D}" type="pres">
      <dgm:prSet presAssocID="{38718D54-55E1-4568-B399-D2DF4B4BA178}" presName="hierChild2" presStyleCnt="0"/>
      <dgm:spPr/>
    </dgm:pt>
    <dgm:pt modelId="{A3979C87-2138-4148-8414-2DA66A862312}" type="pres">
      <dgm:prSet presAssocID="{6AF3F1A7-BB64-4CF5-97B6-1B18A95711E5}" presName="Name37" presStyleLbl="parChTrans1D2" presStyleIdx="0" presStyleCnt="1"/>
      <dgm:spPr/>
    </dgm:pt>
    <dgm:pt modelId="{6C476421-1BEB-4BC0-918B-244D88256C67}" type="pres">
      <dgm:prSet presAssocID="{1909A4EE-2664-47FE-8079-2883CFD84B2C}" presName="hierRoot2" presStyleCnt="0">
        <dgm:presLayoutVars>
          <dgm:hierBranch val="init"/>
        </dgm:presLayoutVars>
      </dgm:prSet>
      <dgm:spPr/>
    </dgm:pt>
    <dgm:pt modelId="{615B971E-8174-4E9F-B86B-BF9CB9F46839}" type="pres">
      <dgm:prSet presAssocID="{1909A4EE-2664-47FE-8079-2883CFD84B2C}" presName="rootComposite" presStyleCnt="0"/>
      <dgm:spPr/>
    </dgm:pt>
    <dgm:pt modelId="{AA0E35FB-7BBD-4C6A-B014-CF71C88BE078}" type="pres">
      <dgm:prSet presAssocID="{1909A4EE-2664-47FE-8079-2883CFD84B2C}" presName="rootText" presStyleLbl="node1" presStyleIdx="0" presStyleCnt="10">
        <dgm:presLayoutVars>
          <dgm:chMax/>
          <dgm:chPref val="3"/>
        </dgm:presLayoutVars>
      </dgm:prSet>
      <dgm:spPr/>
    </dgm:pt>
    <dgm:pt modelId="{8F9949F7-811C-4E72-A57A-20012F23C7F9}" type="pres">
      <dgm:prSet presAssocID="{1909A4EE-2664-47FE-8079-2883CFD84B2C}" presName="titleText2" presStyleLbl="fgAcc1" presStyleIdx="0" presStyleCnt="10">
        <dgm:presLayoutVars>
          <dgm:chMax val="0"/>
          <dgm:chPref val="0"/>
        </dgm:presLayoutVars>
      </dgm:prSet>
      <dgm:spPr/>
    </dgm:pt>
    <dgm:pt modelId="{258802BE-D587-4D66-9BBC-9D9C3F260A34}" type="pres">
      <dgm:prSet presAssocID="{1909A4EE-2664-47FE-8079-2883CFD84B2C}" presName="rootConnector" presStyleLbl="node2" presStyleIdx="0" presStyleCnt="0"/>
      <dgm:spPr/>
    </dgm:pt>
    <dgm:pt modelId="{2B9245F7-A61D-419A-AF2C-F5C5A0D09363}" type="pres">
      <dgm:prSet presAssocID="{1909A4EE-2664-47FE-8079-2883CFD84B2C}" presName="hierChild4" presStyleCnt="0"/>
      <dgm:spPr/>
    </dgm:pt>
    <dgm:pt modelId="{22689D45-A692-4FEB-9AD3-E51C3FDFA354}" type="pres">
      <dgm:prSet presAssocID="{1A994256-DF40-447C-87B2-6ED6DA3C2DA8}" presName="Name37" presStyleLbl="parChTrans1D3" presStyleIdx="0" presStyleCnt="12"/>
      <dgm:spPr/>
    </dgm:pt>
    <dgm:pt modelId="{BA6F65FA-AFAB-4246-ABE4-D7EBD980BC08}" type="pres">
      <dgm:prSet presAssocID="{B12A2CED-FBBC-4CE7-855D-59C23C42348E}" presName="hierRoot2" presStyleCnt="0">
        <dgm:presLayoutVars>
          <dgm:hierBranch val="init"/>
        </dgm:presLayoutVars>
      </dgm:prSet>
      <dgm:spPr/>
    </dgm:pt>
    <dgm:pt modelId="{0924AE90-7830-4B61-A2EC-43BB00E556C0}" type="pres">
      <dgm:prSet presAssocID="{B12A2CED-FBBC-4CE7-855D-59C23C42348E}" presName="rootComposite" presStyleCnt="0"/>
      <dgm:spPr/>
    </dgm:pt>
    <dgm:pt modelId="{69A83794-563F-4B09-87B5-F02CB8C8AE7C}" type="pres">
      <dgm:prSet presAssocID="{B12A2CED-FBBC-4CE7-855D-59C23C42348E}" presName="rootText" presStyleLbl="node1" presStyleIdx="1" presStyleCnt="10">
        <dgm:presLayoutVars>
          <dgm:chMax/>
          <dgm:chPref val="3"/>
        </dgm:presLayoutVars>
      </dgm:prSet>
      <dgm:spPr/>
    </dgm:pt>
    <dgm:pt modelId="{524CA4C0-548E-49AE-A953-BBDBD7D8DB4A}" type="pres">
      <dgm:prSet presAssocID="{B12A2CED-FBBC-4CE7-855D-59C23C42348E}" presName="titleText2" presStyleLbl="fgAcc1" presStyleIdx="1" presStyleCnt="10">
        <dgm:presLayoutVars>
          <dgm:chMax val="0"/>
          <dgm:chPref val="0"/>
        </dgm:presLayoutVars>
      </dgm:prSet>
      <dgm:spPr/>
    </dgm:pt>
    <dgm:pt modelId="{47339C54-8FB0-4550-A215-FA341EABB6B8}" type="pres">
      <dgm:prSet presAssocID="{B12A2CED-FBBC-4CE7-855D-59C23C42348E}" presName="rootConnector" presStyleLbl="node3" presStyleIdx="0" presStyleCnt="0"/>
      <dgm:spPr/>
    </dgm:pt>
    <dgm:pt modelId="{E7B367DF-7C8D-4395-A666-F1F8B4258EFE}" type="pres">
      <dgm:prSet presAssocID="{B12A2CED-FBBC-4CE7-855D-59C23C42348E}" presName="hierChild4" presStyleCnt="0"/>
      <dgm:spPr/>
    </dgm:pt>
    <dgm:pt modelId="{6923495E-BE20-4838-BAFE-46E19C9D3AF3}" type="pres">
      <dgm:prSet presAssocID="{31E9B0A1-A791-4D74-BB9E-1768C1AC57E9}" presName="Name37" presStyleLbl="parChTrans1D4" presStyleIdx="0" presStyleCnt="2"/>
      <dgm:spPr/>
    </dgm:pt>
    <dgm:pt modelId="{5E70F94A-30A1-4C41-8EE2-17BF21BFD94A}" type="pres">
      <dgm:prSet presAssocID="{C71D2343-6BB7-4AB6-9FDF-86B68F6E31B1}" presName="hierRoot2" presStyleCnt="0">
        <dgm:presLayoutVars>
          <dgm:hierBranch val="init"/>
        </dgm:presLayoutVars>
      </dgm:prSet>
      <dgm:spPr/>
    </dgm:pt>
    <dgm:pt modelId="{E9F10ACA-C9E3-46B1-B947-C0FE30718BBE}" type="pres">
      <dgm:prSet presAssocID="{C71D2343-6BB7-4AB6-9FDF-86B68F6E31B1}" presName="rootComposite" presStyleCnt="0"/>
      <dgm:spPr/>
    </dgm:pt>
    <dgm:pt modelId="{10AE8069-3CA8-42EA-9977-76B05D804674}" type="pres">
      <dgm:prSet presAssocID="{C71D2343-6BB7-4AB6-9FDF-86B68F6E31B1}" presName="rootText" presStyleLbl="node1" presStyleIdx="2" presStyleCnt="10">
        <dgm:presLayoutVars>
          <dgm:chMax/>
          <dgm:chPref val="3"/>
        </dgm:presLayoutVars>
      </dgm:prSet>
      <dgm:spPr/>
    </dgm:pt>
    <dgm:pt modelId="{833E73A8-BD83-4F7E-ADEC-F84F2BAEA1F5}" type="pres">
      <dgm:prSet presAssocID="{C71D2343-6BB7-4AB6-9FDF-86B68F6E31B1}" presName="titleText2" presStyleLbl="fgAcc1" presStyleIdx="2" presStyleCnt="10">
        <dgm:presLayoutVars>
          <dgm:chMax val="0"/>
          <dgm:chPref val="0"/>
        </dgm:presLayoutVars>
      </dgm:prSet>
      <dgm:spPr/>
    </dgm:pt>
    <dgm:pt modelId="{911FCA2D-417A-4933-829D-2BFDDC48AF9F}" type="pres">
      <dgm:prSet presAssocID="{C71D2343-6BB7-4AB6-9FDF-86B68F6E31B1}" presName="rootConnector" presStyleLbl="node4" presStyleIdx="0" presStyleCnt="0"/>
      <dgm:spPr/>
    </dgm:pt>
    <dgm:pt modelId="{8BC4B302-E9A4-4D1D-B699-EA1409055B39}" type="pres">
      <dgm:prSet presAssocID="{C71D2343-6BB7-4AB6-9FDF-86B68F6E31B1}" presName="hierChild4" presStyleCnt="0"/>
      <dgm:spPr/>
    </dgm:pt>
    <dgm:pt modelId="{508BABBD-A2A2-4280-A60A-F82661185E81}" type="pres">
      <dgm:prSet presAssocID="{C71D2343-6BB7-4AB6-9FDF-86B68F6E31B1}" presName="hierChild5" presStyleCnt="0"/>
      <dgm:spPr/>
    </dgm:pt>
    <dgm:pt modelId="{7B203347-2EB3-4C98-869C-A611F221853A}" type="pres">
      <dgm:prSet presAssocID="{2DF04D7E-E398-45B0-AD46-A2832F753D94}" presName="Name37" presStyleLbl="parChTrans1D4" presStyleIdx="1" presStyleCnt="2"/>
      <dgm:spPr/>
    </dgm:pt>
    <dgm:pt modelId="{692CCC2D-57DF-46D9-B531-4A8444DA45D3}" type="pres">
      <dgm:prSet presAssocID="{419E92F7-6BB7-4829-837B-C8B1A339B566}" presName="hierRoot2" presStyleCnt="0">
        <dgm:presLayoutVars>
          <dgm:hierBranch val="init"/>
        </dgm:presLayoutVars>
      </dgm:prSet>
      <dgm:spPr/>
    </dgm:pt>
    <dgm:pt modelId="{C4ACA8C0-9CBA-4FA9-920F-2AF7AC32252B}" type="pres">
      <dgm:prSet presAssocID="{419E92F7-6BB7-4829-837B-C8B1A339B566}" presName="rootComposite" presStyleCnt="0"/>
      <dgm:spPr/>
    </dgm:pt>
    <dgm:pt modelId="{38773575-E327-4F58-83F5-B9B65856C026}" type="pres">
      <dgm:prSet presAssocID="{419E92F7-6BB7-4829-837B-C8B1A339B566}" presName="rootText" presStyleLbl="node1" presStyleIdx="3" presStyleCnt="10">
        <dgm:presLayoutVars>
          <dgm:chMax/>
          <dgm:chPref val="3"/>
        </dgm:presLayoutVars>
      </dgm:prSet>
      <dgm:spPr/>
    </dgm:pt>
    <dgm:pt modelId="{D65F65F2-C1EF-43D9-B8F5-FC8ED1A6BD63}" type="pres">
      <dgm:prSet presAssocID="{419E92F7-6BB7-4829-837B-C8B1A339B566}" presName="titleText2" presStyleLbl="fgAcc1" presStyleIdx="3" presStyleCnt="10">
        <dgm:presLayoutVars>
          <dgm:chMax val="0"/>
          <dgm:chPref val="0"/>
        </dgm:presLayoutVars>
      </dgm:prSet>
      <dgm:spPr/>
    </dgm:pt>
    <dgm:pt modelId="{B4514933-D4CD-46BD-9D4D-A5E3EDE2C88B}" type="pres">
      <dgm:prSet presAssocID="{419E92F7-6BB7-4829-837B-C8B1A339B566}" presName="rootConnector" presStyleLbl="node4" presStyleIdx="0" presStyleCnt="0"/>
      <dgm:spPr/>
    </dgm:pt>
    <dgm:pt modelId="{FBFDCAA6-F7AB-4C60-B606-4114956B7804}" type="pres">
      <dgm:prSet presAssocID="{419E92F7-6BB7-4829-837B-C8B1A339B566}" presName="hierChild4" presStyleCnt="0"/>
      <dgm:spPr/>
    </dgm:pt>
    <dgm:pt modelId="{AC387BD4-20D0-4087-AFE7-5DC900CDDF88}" type="pres">
      <dgm:prSet presAssocID="{419E92F7-6BB7-4829-837B-C8B1A339B566}" presName="hierChild5" presStyleCnt="0"/>
      <dgm:spPr/>
    </dgm:pt>
    <dgm:pt modelId="{189D2DB9-EF55-42F3-B993-3FF436D76AC6}" type="pres">
      <dgm:prSet presAssocID="{B12A2CED-FBBC-4CE7-855D-59C23C42348E}" presName="hierChild5" presStyleCnt="0"/>
      <dgm:spPr/>
    </dgm:pt>
    <dgm:pt modelId="{09D71DE9-547C-4439-B084-6078F981E877}" type="pres">
      <dgm:prSet presAssocID="{86C7EA20-8276-405A-8BE7-A402E50CA39D}" presName="Name37" presStyleLbl="parChTrans1D3" presStyleIdx="1" presStyleCnt="12"/>
      <dgm:spPr/>
    </dgm:pt>
    <dgm:pt modelId="{DB989916-F797-4C7A-B8B7-FB61F3CA5105}" type="pres">
      <dgm:prSet presAssocID="{AF74C07A-E2E0-40A0-8C24-74A243A68EA1}" presName="hierRoot2" presStyleCnt="0">
        <dgm:presLayoutVars>
          <dgm:hierBranch val="init"/>
        </dgm:presLayoutVars>
      </dgm:prSet>
      <dgm:spPr/>
    </dgm:pt>
    <dgm:pt modelId="{44146843-1736-4FD3-AC7E-2462AC6EC097}" type="pres">
      <dgm:prSet presAssocID="{AF74C07A-E2E0-40A0-8C24-74A243A68EA1}" presName="rootComposite" presStyleCnt="0"/>
      <dgm:spPr/>
    </dgm:pt>
    <dgm:pt modelId="{C7F1FD65-3E0C-463D-A8B7-BDB53FB44948}" type="pres">
      <dgm:prSet presAssocID="{AF74C07A-E2E0-40A0-8C24-74A243A68EA1}" presName="rootText" presStyleLbl="node1" presStyleIdx="4" presStyleCnt="10">
        <dgm:presLayoutVars>
          <dgm:chMax/>
          <dgm:chPref val="3"/>
        </dgm:presLayoutVars>
      </dgm:prSet>
      <dgm:spPr/>
    </dgm:pt>
    <dgm:pt modelId="{0BDD13EE-553E-448B-9FCA-329867F7673B}" type="pres">
      <dgm:prSet presAssocID="{AF74C07A-E2E0-40A0-8C24-74A243A68EA1}" presName="titleText2" presStyleLbl="fgAcc1" presStyleIdx="4" presStyleCnt="10">
        <dgm:presLayoutVars>
          <dgm:chMax val="0"/>
          <dgm:chPref val="0"/>
        </dgm:presLayoutVars>
      </dgm:prSet>
      <dgm:spPr/>
    </dgm:pt>
    <dgm:pt modelId="{D6D614A1-EE18-4D8D-B8F6-BA2E81D935B1}" type="pres">
      <dgm:prSet presAssocID="{AF74C07A-E2E0-40A0-8C24-74A243A68EA1}" presName="rootConnector" presStyleLbl="node3" presStyleIdx="0" presStyleCnt="0"/>
      <dgm:spPr/>
    </dgm:pt>
    <dgm:pt modelId="{01A60C8A-A704-4F80-99E1-2A991084209D}" type="pres">
      <dgm:prSet presAssocID="{AF74C07A-E2E0-40A0-8C24-74A243A68EA1}" presName="hierChild4" presStyleCnt="0"/>
      <dgm:spPr/>
    </dgm:pt>
    <dgm:pt modelId="{B595CCE4-2C14-44CF-BD33-9689B6F8E5DF}" type="pres">
      <dgm:prSet presAssocID="{AF74C07A-E2E0-40A0-8C24-74A243A68EA1}" presName="hierChild5" presStyleCnt="0"/>
      <dgm:spPr/>
    </dgm:pt>
    <dgm:pt modelId="{E3888FEB-C2C8-4012-B49A-BF0B6F880774}" type="pres">
      <dgm:prSet presAssocID="{5F14CCF5-DD99-4382-8004-72786134D833}" presName="Name37" presStyleLbl="parChTrans1D3" presStyleIdx="2" presStyleCnt="12"/>
      <dgm:spPr/>
    </dgm:pt>
    <dgm:pt modelId="{B8C17338-EDB7-4E36-B9C0-7380B3CA8699}" type="pres">
      <dgm:prSet presAssocID="{7F18DE96-A00E-4D0B-AF49-3D92BB14B67A}" presName="hierRoot2" presStyleCnt="0">
        <dgm:presLayoutVars>
          <dgm:hierBranch val="init"/>
        </dgm:presLayoutVars>
      </dgm:prSet>
      <dgm:spPr/>
    </dgm:pt>
    <dgm:pt modelId="{6043BF05-A9C9-4EFF-A223-DF06BCE45A59}" type="pres">
      <dgm:prSet presAssocID="{7F18DE96-A00E-4D0B-AF49-3D92BB14B67A}" presName="rootComposite" presStyleCnt="0"/>
      <dgm:spPr/>
    </dgm:pt>
    <dgm:pt modelId="{0B80A830-6C39-4F44-BA38-B37DD3C63E3D}" type="pres">
      <dgm:prSet presAssocID="{7F18DE96-A00E-4D0B-AF49-3D92BB14B67A}" presName="rootText" presStyleLbl="node1" presStyleIdx="5" presStyleCnt="10">
        <dgm:presLayoutVars>
          <dgm:chMax/>
          <dgm:chPref val="3"/>
        </dgm:presLayoutVars>
      </dgm:prSet>
      <dgm:spPr/>
    </dgm:pt>
    <dgm:pt modelId="{BA61DB76-6254-421F-95A4-6585CC99F7A8}" type="pres">
      <dgm:prSet presAssocID="{7F18DE96-A00E-4D0B-AF49-3D92BB14B67A}" presName="titleText2" presStyleLbl="fgAcc1" presStyleIdx="5" presStyleCnt="10">
        <dgm:presLayoutVars>
          <dgm:chMax val="0"/>
          <dgm:chPref val="0"/>
        </dgm:presLayoutVars>
      </dgm:prSet>
      <dgm:spPr/>
    </dgm:pt>
    <dgm:pt modelId="{2DF4AE4A-9F9D-4B03-BF5C-330462032E31}" type="pres">
      <dgm:prSet presAssocID="{7F18DE96-A00E-4D0B-AF49-3D92BB14B67A}" presName="rootConnector" presStyleLbl="node3" presStyleIdx="0" presStyleCnt="0"/>
      <dgm:spPr/>
    </dgm:pt>
    <dgm:pt modelId="{771C3B6B-1C34-4F4E-B916-BB5E0845A06D}" type="pres">
      <dgm:prSet presAssocID="{7F18DE96-A00E-4D0B-AF49-3D92BB14B67A}" presName="hierChild4" presStyleCnt="0"/>
      <dgm:spPr/>
    </dgm:pt>
    <dgm:pt modelId="{58AEDB1F-3B01-465F-BDD8-0EC4A326C406}" type="pres">
      <dgm:prSet presAssocID="{7F18DE96-A00E-4D0B-AF49-3D92BB14B67A}" presName="hierChild5" presStyleCnt="0"/>
      <dgm:spPr/>
    </dgm:pt>
    <dgm:pt modelId="{648B2F46-1C1D-4C6B-8597-ECA598E61326}" type="pres">
      <dgm:prSet presAssocID="{B727CC78-5A9A-476F-932B-434401E99583}" presName="Name37" presStyleLbl="parChTrans1D3" presStyleIdx="3" presStyleCnt="12"/>
      <dgm:spPr/>
    </dgm:pt>
    <dgm:pt modelId="{36E7F541-81CA-4D95-B9F8-F5591033F712}" type="pres">
      <dgm:prSet presAssocID="{4A9C478B-ABD6-4DE8-A94C-7E461DAA5829}" presName="hierRoot2" presStyleCnt="0">
        <dgm:presLayoutVars>
          <dgm:hierBranch val="init"/>
        </dgm:presLayoutVars>
      </dgm:prSet>
      <dgm:spPr/>
    </dgm:pt>
    <dgm:pt modelId="{F96C1AA3-2CC0-490D-8FF8-5C8F92102512}" type="pres">
      <dgm:prSet presAssocID="{4A9C478B-ABD6-4DE8-A94C-7E461DAA5829}" presName="rootComposite" presStyleCnt="0"/>
      <dgm:spPr/>
    </dgm:pt>
    <dgm:pt modelId="{70415AC2-C225-41D4-A4E7-5D074D111C2A}" type="pres">
      <dgm:prSet presAssocID="{4A9C478B-ABD6-4DE8-A94C-7E461DAA5829}" presName="rootText" presStyleLbl="node1" presStyleIdx="6" presStyleCnt="10">
        <dgm:presLayoutVars>
          <dgm:chMax/>
          <dgm:chPref val="3"/>
        </dgm:presLayoutVars>
      </dgm:prSet>
      <dgm:spPr/>
    </dgm:pt>
    <dgm:pt modelId="{3A3407B0-BF86-474A-A1F9-0F62D3559EDB}" type="pres">
      <dgm:prSet presAssocID="{4A9C478B-ABD6-4DE8-A94C-7E461DAA5829}" presName="titleText2" presStyleLbl="fgAcc1" presStyleIdx="6" presStyleCnt="10">
        <dgm:presLayoutVars>
          <dgm:chMax val="0"/>
          <dgm:chPref val="0"/>
        </dgm:presLayoutVars>
      </dgm:prSet>
      <dgm:spPr/>
    </dgm:pt>
    <dgm:pt modelId="{6DCD5421-61A8-4ACC-B067-A653DB430E3A}" type="pres">
      <dgm:prSet presAssocID="{4A9C478B-ABD6-4DE8-A94C-7E461DAA5829}" presName="rootConnector" presStyleLbl="node3" presStyleIdx="0" presStyleCnt="0"/>
      <dgm:spPr/>
    </dgm:pt>
    <dgm:pt modelId="{CEA4DA28-F1C3-4424-8532-D2557757B84C}" type="pres">
      <dgm:prSet presAssocID="{4A9C478B-ABD6-4DE8-A94C-7E461DAA5829}" presName="hierChild4" presStyleCnt="0"/>
      <dgm:spPr/>
    </dgm:pt>
    <dgm:pt modelId="{109478FF-692E-46D9-BCA0-3D033691B949}" type="pres">
      <dgm:prSet presAssocID="{4A9C478B-ABD6-4DE8-A94C-7E461DAA5829}" presName="hierChild5" presStyleCnt="0"/>
      <dgm:spPr/>
    </dgm:pt>
    <dgm:pt modelId="{A0076C27-E3AA-4745-B919-BECBADAE8685}" type="pres">
      <dgm:prSet presAssocID="{8E0D9D07-DFDE-4530-8D8C-8AABF6AA0F7E}" presName="Name37" presStyleLbl="parChTrans1D3" presStyleIdx="4" presStyleCnt="12"/>
      <dgm:spPr/>
    </dgm:pt>
    <dgm:pt modelId="{754A6520-8C43-458B-9792-9A26627D3ABE}" type="pres">
      <dgm:prSet presAssocID="{1276F0EE-0984-4337-B14C-EE74A6E5B80B}" presName="hierRoot2" presStyleCnt="0">
        <dgm:presLayoutVars>
          <dgm:hierBranch val="init"/>
        </dgm:presLayoutVars>
      </dgm:prSet>
      <dgm:spPr/>
    </dgm:pt>
    <dgm:pt modelId="{0A08B6C0-CEC9-4EBB-8335-32E010506E26}" type="pres">
      <dgm:prSet presAssocID="{1276F0EE-0984-4337-B14C-EE74A6E5B80B}" presName="rootComposite" presStyleCnt="0"/>
      <dgm:spPr/>
    </dgm:pt>
    <dgm:pt modelId="{713D9DEB-B2A3-43C7-8803-8E264111BC36}" type="pres">
      <dgm:prSet presAssocID="{1276F0EE-0984-4337-B14C-EE74A6E5B80B}" presName="rootText" presStyleLbl="node1" presStyleIdx="7" presStyleCnt="10" custScaleY="109671">
        <dgm:presLayoutVars>
          <dgm:chMax/>
          <dgm:chPref val="3"/>
        </dgm:presLayoutVars>
      </dgm:prSet>
      <dgm:spPr/>
    </dgm:pt>
    <dgm:pt modelId="{AE467E41-C552-40F3-AF12-DFCFB7625C8C}" type="pres">
      <dgm:prSet presAssocID="{1276F0EE-0984-4337-B14C-EE74A6E5B80B}" presName="titleText2" presStyleLbl="fgAcc1" presStyleIdx="7" presStyleCnt="10">
        <dgm:presLayoutVars>
          <dgm:chMax val="0"/>
          <dgm:chPref val="0"/>
        </dgm:presLayoutVars>
      </dgm:prSet>
      <dgm:spPr/>
    </dgm:pt>
    <dgm:pt modelId="{32C3D4B5-A0ED-452F-A8F8-3C88EC9E5998}" type="pres">
      <dgm:prSet presAssocID="{1276F0EE-0984-4337-B14C-EE74A6E5B80B}" presName="rootConnector" presStyleLbl="node3" presStyleIdx="0" presStyleCnt="0"/>
      <dgm:spPr/>
    </dgm:pt>
    <dgm:pt modelId="{E7D521A7-743F-4E77-9366-BA5C9291C212}" type="pres">
      <dgm:prSet presAssocID="{1276F0EE-0984-4337-B14C-EE74A6E5B80B}" presName="hierChild4" presStyleCnt="0"/>
      <dgm:spPr/>
    </dgm:pt>
    <dgm:pt modelId="{2DA822F1-0B57-45C2-A8F1-DDFDB04FC253}" type="pres">
      <dgm:prSet presAssocID="{1276F0EE-0984-4337-B14C-EE74A6E5B80B}" presName="hierChild5" presStyleCnt="0"/>
      <dgm:spPr/>
    </dgm:pt>
    <dgm:pt modelId="{8F100BE7-89AB-4193-8F4D-B1E795C6C722}" type="pres">
      <dgm:prSet presAssocID="{F5B7CD10-E920-40C5-998D-3B652E311E5D}" presName="Name37" presStyleLbl="parChTrans1D3" presStyleIdx="5" presStyleCnt="12"/>
      <dgm:spPr/>
    </dgm:pt>
    <dgm:pt modelId="{DDF2F76E-D1C7-4CC3-BFEF-80BCDC096464}" type="pres">
      <dgm:prSet presAssocID="{85424667-4585-4523-BBF8-2EDF9E8B7A29}" presName="hierRoot2" presStyleCnt="0">
        <dgm:presLayoutVars>
          <dgm:hierBranch val="init"/>
        </dgm:presLayoutVars>
      </dgm:prSet>
      <dgm:spPr/>
    </dgm:pt>
    <dgm:pt modelId="{E98D4D9E-E02E-431E-AFCF-A0245DDCEDEE}" type="pres">
      <dgm:prSet presAssocID="{85424667-4585-4523-BBF8-2EDF9E8B7A29}" presName="rootComposite" presStyleCnt="0"/>
      <dgm:spPr/>
    </dgm:pt>
    <dgm:pt modelId="{51278309-BBBE-4A7E-9A22-57325C0D72AC}" type="pres">
      <dgm:prSet presAssocID="{85424667-4585-4523-BBF8-2EDF9E8B7A29}" presName="rootText" presStyleLbl="node1" presStyleIdx="8" presStyleCnt="10">
        <dgm:presLayoutVars>
          <dgm:chMax/>
          <dgm:chPref val="3"/>
        </dgm:presLayoutVars>
      </dgm:prSet>
      <dgm:spPr/>
    </dgm:pt>
    <dgm:pt modelId="{D1B3892A-CA9F-4E7F-830E-83AA94E097B5}" type="pres">
      <dgm:prSet presAssocID="{85424667-4585-4523-BBF8-2EDF9E8B7A29}" presName="titleText2" presStyleLbl="fgAcc1" presStyleIdx="8" presStyleCnt="10">
        <dgm:presLayoutVars>
          <dgm:chMax val="0"/>
          <dgm:chPref val="0"/>
        </dgm:presLayoutVars>
      </dgm:prSet>
      <dgm:spPr/>
    </dgm:pt>
    <dgm:pt modelId="{F3581253-46CB-4599-A278-95C1BA1885EF}" type="pres">
      <dgm:prSet presAssocID="{85424667-4585-4523-BBF8-2EDF9E8B7A29}" presName="rootConnector" presStyleLbl="node3" presStyleIdx="0" presStyleCnt="0"/>
      <dgm:spPr/>
    </dgm:pt>
    <dgm:pt modelId="{66FC02FB-4407-4DB1-958D-1F9AB7351665}" type="pres">
      <dgm:prSet presAssocID="{85424667-4585-4523-BBF8-2EDF9E8B7A29}" presName="hierChild4" presStyleCnt="0"/>
      <dgm:spPr/>
    </dgm:pt>
    <dgm:pt modelId="{39DC4BE6-7C2D-4AE6-8470-9BC50EC08DFF}" type="pres">
      <dgm:prSet presAssocID="{85424667-4585-4523-BBF8-2EDF9E8B7A29}" presName="hierChild5" presStyleCnt="0"/>
      <dgm:spPr/>
    </dgm:pt>
    <dgm:pt modelId="{B8BF06EB-5662-4C17-B450-4DE1CD720C6A}" type="pres">
      <dgm:prSet presAssocID="{EB6A8A9C-D234-4F85-9C0D-68674EAD3869}" presName="Name37" presStyleLbl="parChTrans1D3" presStyleIdx="6" presStyleCnt="12"/>
      <dgm:spPr/>
    </dgm:pt>
    <dgm:pt modelId="{50945BE0-4DD9-4D3C-84FD-DA275D432442}" type="pres">
      <dgm:prSet presAssocID="{4286FF51-EE0D-4E15-8BDA-978784BD0FDE}" presName="hierRoot2" presStyleCnt="0">
        <dgm:presLayoutVars>
          <dgm:hierBranch val="init"/>
        </dgm:presLayoutVars>
      </dgm:prSet>
      <dgm:spPr/>
    </dgm:pt>
    <dgm:pt modelId="{C322D464-B355-4299-A52C-DADCD47BDF7F}" type="pres">
      <dgm:prSet presAssocID="{4286FF51-EE0D-4E15-8BDA-978784BD0FDE}" presName="rootComposite" presStyleCnt="0"/>
      <dgm:spPr/>
    </dgm:pt>
    <dgm:pt modelId="{CB44A8A9-E68B-4020-AB0A-ACAA611C9DCE}" type="pres">
      <dgm:prSet presAssocID="{4286FF51-EE0D-4E15-8BDA-978784BD0FDE}" presName="rootText" presStyleLbl="node1" presStyleIdx="9" presStyleCnt="10">
        <dgm:presLayoutVars>
          <dgm:chMax/>
          <dgm:chPref val="3"/>
        </dgm:presLayoutVars>
      </dgm:prSet>
      <dgm:spPr/>
    </dgm:pt>
    <dgm:pt modelId="{617B33D5-BAB7-4DAD-BBE4-423F3280D05D}" type="pres">
      <dgm:prSet presAssocID="{4286FF51-EE0D-4E15-8BDA-978784BD0FDE}" presName="titleText2" presStyleLbl="fgAcc1" presStyleIdx="9" presStyleCnt="10">
        <dgm:presLayoutVars>
          <dgm:chMax val="0"/>
          <dgm:chPref val="0"/>
        </dgm:presLayoutVars>
      </dgm:prSet>
      <dgm:spPr/>
    </dgm:pt>
    <dgm:pt modelId="{7371D743-E8AB-4C27-8189-7EF3073552B9}" type="pres">
      <dgm:prSet presAssocID="{4286FF51-EE0D-4E15-8BDA-978784BD0FDE}" presName="rootConnector" presStyleLbl="node3" presStyleIdx="0" presStyleCnt="0"/>
      <dgm:spPr/>
    </dgm:pt>
    <dgm:pt modelId="{D3E0DAC1-0900-4D0F-B8D3-1D9C25CEFCC3}" type="pres">
      <dgm:prSet presAssocID="{4286FF51-EE0D-4E15-8BDA-978784BD0FDE}" presName="hierChild4" presStyleCnt="0"/>
      <dgm:spPr/>
    </dgm:pt>
    <dgm:pt modelId="{138E8DBA-BD80-4531-8F6A-FE17EDBA7043}" type="pres">
      <dgm:prSet presAssocID="{4286FF51-EE0D-4E15-8BDA-978784BD0FDE}" presName="hierChild5" presStyleCnt="0"/>
      <dgm:spPr/>
    </dgm:pt>
    <dgm:pt modelId="{FF5BE938-E566-41EE-B666-062345ECC768}" type="pres">
      <dgm:prSet presAssocID="{1909A4EE-2664-47FE-8079-2883CFD84B2C}" presName="hierChild5" presStyleCnt="0"/>
      <dgm:spPr/>
    </dgm:pt>
    <dgm:pt modelId="{497983DB-00F5-424A-9F5C-D3912DFB2871}" type="pres">
      <dgm:prSet presAssocID="{2F675228-0B82-45FB-9562-8FEE8F4B1C2A}" presName="Name96" presStyleLbl="parChTrans1D3" presStyleIdx="7" presStyleCnt="12"/>
      <dgm:spPr/>
    </dgm:pt>
    <dgm:pt modelId="{AC83EC2D-3046-4E76-ABF8-8AB6BB243F74}" type="pres">
      <dgm:prSet presAssocID="{58A98B47-1871-4DE3-823D-DF8420B530A5}" presName="hierRoot3" presStyleCnt="0">
        <dgm:presLayoutVars>
          <dgm:hierBranch val="init"/>
        </dgm:presLayoutVars>
      </dgm:prSet>
      <dgm:spPr/>
    </dgm:pt>
    <dgm:pt modelId="{61A2ACCA-CC56-43A5-A9A1-438592925388}" type="pres">
      <dgm:prSet presAssocID="{58A98B47-1871-4DE3-823D-DF8420B530A5}" presName="rootComposite3" presStyleCnt="0"/>
      <dgm:spPr/>
    </dgm:pt>
    <dgm:pt modelId="{AE20F45A-8A39-4D74-BF77-A24BDF56C311}" type="pres">
      <dgm:prSet presAssocID="{58A98B47-1871-4DE3-823D-DF8420B530A5}" presName="rootText3" presStyleLbl="asst1" presStyleIdx="0" presStyleCnt="5">
        <dgm:presLayoutVars>
          <dgm:chPref val="3"/>
        </dgm:presLayoutVars>
      </dgm:prSet>
      <dgm:spPr/>
    </dgm:pt>
    <dgm:pt modelId="{D5F3F7F8-399D-441C-9EDA-046F5ECE25EB}" type="pres">
      <dgm:prSet presAssocID="{58A98B47-1871-4DE3-823D-DF8420B530A5}" presName="titleText3" presStyleLbl="fgAcc2" presStyleIdx="0" presStyleCnt="5">
        <dgm:presLayoutVars>
          <dgm:chMax val="0"/>
          <dgm:chPref val="0"/>
        </dgm:presLayoutVars>
      </dgm:prSet>
      <dgm:spPr/>
    </dgm:pt>
    <dgm:pt modelId="{71306844-05A3-4F5C-8DB3-D84874E0653B}" type="pres">
      <dgm:prSet presAssocID="{58A98B47-1871-4DE3-823D-DF8420B530A5}" presName="rootConnector3" presStyleLbl="asst2" presStyleIdx="0" presStyleCnt="0"/>
      <dgm:spPr/>
    </dgm:pt>
    <dgm:pt modelId="{33E4B2B0-A145-41B5-8B47-FAC8127D3248}" type="pres">
      <dgm:prSet presAssocID="{58A98B47-1871-4DE3-823D-DF8420B530A5}" presName="hierChild6" presStyleCnt="0"/>
      <dgm:spPr/>
    </dgm:pt>
    <dgm:pt modelId="{3CDDB11B-F795-4546-AED7-48DE412EDE56}" type="pres">
      <dgm:prSet presAssocID="{58A98B47-1871-4DE3-823D-DF8420B530A5}" presName="hierChild7" presStyleCnt="0"/>
      <dgm:spPr/>
    </dgm:pt>
    <dgm:pt modelId="{3AD740CF-2FDD-4AB6-8673-18BBC909F82D}" type="pres">
      <dgm:prSet presAssocID="{287F29A0-27F5-4039-9451-05CC4F820C9B}" presName="Name96" presStyleLbl="parChTrans1D3" presStyleIdx="8" presStyleCnt="12"/>
      <dgm:spPr/>
    </dgm:pt>
    <dgm:pt modelId="{076F0BC3-A115-4A8C-9312-651870401B7C}" type="pres">
      <dgm:prSet presAssocID="{98366AF7-17E4-45D9-80FE-DAC7A79A2C6B}" presName="hierRoot3" presStyleCnt="0">
        <dgm:presLayoutVars>
          <dgm:hierBranch val="init"/>
        </dgm:presLayoutVars>
      </dgm:prSet>
      <dgm:spPr/>
    </dgm:pt>
    <dgm:pt modelId="{FEBDB624-F6D7-4DA7-AEFE-B00BE4693C0E}" type="pres">
      <dgm:prSet presAssocID="{98366AF7-17E4-45D9-80FE-DAC7A79A2C6B}" presName="rootComposite3" presStyleCnt="0"/>
      <dgm:spPr/>
    </dgm:pt>
    <dgm:pt modelId="{98E0C494-9A27-4B7D-8D35-73C87451C96C}" type="pres">
      <dgm:prSet presAssocID="{98366AF7-17E4-45D9-80FE-DAC7A79A2C6B}" presName="rootText3" presStyleLbl="asst1" presStyleIdx="1" presStyleCnt="5">
        <dgm:presLayoutVars>
          <dgm:chPref val="3"/>
        </dgm:presLayoutVars>
      </dgm:prSet>
      <dgm:spPr/>
    </dgm:pt>
    <dgm:pt modelId="{9F7043E4-2431-4C8C-BC54-A49434592D7A}" type="pres">
      <dgm:prSet presAssocID="{98366AF7-17E4-45D9-80FE-DAC7A79A2C6B}" presName="titleText3" presStyleLbl="fgAcc2" presStyleIdx="1" presStyleCnt="5">
        <dgm:presLayoutVars>
          <dgm:chMax val="0"/>
          <dgm:chPref val="0"/>
        </dgm:presLayoutVars>
      </dgm:prSet>
      <dgm:spPr/>
    </dgm:pt>
    <dgm:pt modelId="{B71C2023-EDD2-4334-B3D2-ED85E16136F4}" type="pres">
      <dgm:prSet presAssocID="{98366AF7-17E4-45D9-80FE-DAC7A79A2C6B}" presName="rootConnector3" presStyleLbl="asst2" presStyleIdx="0" presStyleCnt="0"/>
      <dgm:spPr/>
    </dgm:pt>
    <dgm:pt modelId="{EFE25B3A-0353-4608-8E66-3C308610D16F}" type="pres">
      <dgm:prSet presAssocID="{98366AF7-17E4-45D9-80FE-DAC7A79A2C6B}" presName="hierChild6" presStyleCnt="0"/>
      <dgm:spPr/>
    </dgm:pt>
    <dgm:pt modelId="{08F966EF-6A1B-4262-9930-3186B6340F33}" type="pres">
      <dgm:prSet presAssocID="{98366AF7-17E4-45D9-80FE-DAC7A79A2C6B}" presName="hierChild7" presStyleCnt="0"/>
      <dgm:spPr/>
    </dgm:pt>
    <dgm:pt modelId="{7E61BB0B-FB76-40C0-84F3-C7ADCF9C3736}" type="pres">
      <dgm:prSet presAssocID="{1C00F7FD-2E90-411C-A5CC-EB4F455BB0DF}" presName="Name96" presStyleLbl="parChTrans1D3" presStyleIdx="9" presStyleCnt="12"/>
      <dgm:spPr/>
    </dgm:pt>
    <dgm:pt modelId="{770DABA0-6B95-494F-8E41-E61BA81255AD}" type="pres">
      <dgm:prSet presAssocID="{E86A9969-BEBA-428A-8F26-F6D3C5A276A8}" presName="hierRoot3" presStyleCnt="0">
        <dgm:presLayoutVars>
          <dgm:hierBranch val="init"/>
        </dgm:presLayoutVars>
      </dgm:prSet>
      <dgm:spPr/>
    </dgm:pt>
    <dgm:pt modelId="{7A59271D-EB62-4D4F-A2CE-1A0E837668A0}" type="pres">
      <dgm:prSet presAssocID="{E86A9969-BEBA-428A-8F26-F6D3C5A276A8}" presName="rootComposite3" presStyleCnt="0"/>
      <dgm:spPr/>
    </dgm:pt>
    <dgm:pt modelId="{6EB340A1-11DF-44D0-B598-47CDEE93599A}" type="pres">
      <dgm:prSet presAssocID="{E86A9969-BEBA-428A-8F26-F6D3C5A276A8}" presName="rootText3" presStyleLbl="asst1" presStyleIdx="2" presStyleCnt="5">
        <dgm:presLayoutVars>
          <dgm:chPref val="3"/>
        </dgm:presLayoutVars>
      </dgm:prSet>
      <dgm:spPr/>
    </dgm:pt>
    <dgm:pt modelId="{E5AF4391-A3D9-431E-B88C-E6398228DDE9}" type="pres">
      <dgm:prSet presAssocID="{E86A9969-BEBA-428A-8F26-F6D3C5A276A8}" presName="titleText3" presStyleLbl="fgAcc2" presStyleIdx="2" presStyleCnt="5">
        <dgm:presLayoutVars>
          <dgm:chMax val="0"/>
          <dgm:chPref val="0"/>
        </dgm:presLayoutVars>
      </dgm:prSet>
      <dgm:spPr/>
    </dgm:pt>
    <dgm:pt modelId="{95E0C73E-1BFA-4FE7-A8AC-517EE636819C}" type="pres">
      <dgm:prSet presAssocID="{E86A9969-BEBA-428A-8F26-F6D3C5A276A8}" presName="rootConnector3" presStyleLbl="asst2" presStyleIdx="0" presStyleCnt="0"/>
      <dgm:spPr/>
    </dgm:pt>
    <dgm:pt modelId="{8D7ADA3A-A628-4448-B3B6-42EB13F969C5}" type="pres">
      <dgm:prSet presAssocID="{E86A9969-BEBA-428A-8F26-F6D3C5A276A8}" presName="hierChild6" presStyleCnt="0"/>
      <dgm:spPr/>
    </dgm:pt>
    <dgm:pt modelId="{9FA40F24-D181-455B-ADDD-862C1745E799}" type="pres">
      <dgm:prSet presAssocID="{E86A9969-BEBA-428A-8F26-F6D3C5A276A8}" presName="hierChild7" presStyleCnt="0"/>
      <dgm:spPr/>
    </dgm:pt>
    <dgm:pt modelId="{A938ACF8-1D92-49D4-AD56-00717A545032}" type="pres">
      <dgm:prSet presAssocID="{A7FEBE89-FFA8-4BE4-9C98-0318069CE439}" presName="Name96" presStyleLbl="parChTrans1D3" presStyleIdx="10" presStyleCnt="12"/>
      <dgm:spPr/>
    </dgm:pt>
    <dgm:pt modelId="{1CFEB2B1-A229-4E1B-9F91-CFCBEEB4F9C6}" type="pres">
      <dgm:prSet presAssocID="{9BC12DD0-CFA1-47F9-A10F-46FE363A2B42}" presName="hierRoot3" presStyleCnt="0">
        <dgm:presLayoutVars>
          <dgm:hierBranch val="init"/>
        </dgm:presLayoutVars>
      </dgm:prSet>
      <dgm:spPr/>
    </dgm:pt>
    <dgm:pt modelId="{129E6BFE-EA41-4439-954B-D24AFADDF9F9}" type="pres">
      <dgm:prSet presAssocID="{9BC12DD0-CFA1-47F9-A10F-46FE363A2B42}" presName="rootComposite3" presStyleCnt="0"/>
      <dgm:spPr/>
    </dgm:pt>
    <dgm:pt modelId="{502B6FDA-01DF-4A29-B1D7-B97FA14683E2}" type="pres">
      <dgm:prSet presAssocID="{9BC12DD0-CFA1-47F9-A10F-46FE363A2B42}" presName="rootText3" presStyleLbl="asst1" presStyleIdx="3" presStyleCnt="5">
        <dgm:presLayoutVars>
          <dgm:chPref val="3"/>
        </dgm:presLayoutVars>
      </dgm:prSet>
      <dgm:spPr/>
    </dgm:pt>
    <dgm:pt modelId="{DBB1E04D-CEED-4DD2-86DE-2F8E9F1F08EE}" type="pres">
      <dgm:prSet presAssocID="{9BC12DD0-CFA1-47F9-A10F-46FE363A2B42}" presName="titleText3" presStyleLbl="fgAcc2" presStyleIdx="3" presStyleCnt="5">
        <dgm:presLayoutVars>
          <dgm:chMax val="0"/>
          <dgm:chPref val="0"/>
        </dgm:presLayoutVars>
      </dgm:prSet>
      <dgm:spPr/>
    </dgm:pt>
    <dgm:pt modelId="{2F4F16AB-A616-4522-B147-D8C9B50ED342}" type="pres">
      <dgm:prSet presAssocID="{9BC12DD0-CFA1-47F9-A10F-46FE363A2B42}" presName="rootConnector3" presStyleLbl="asst2" presStyleIdx="0" presStyleCnt="0"/>
      <dgm:spPr/>
    </dgm:pt>
    <dgm:pt modelId="{7811206E-D99F-4746-B9D3-7AD050388924}" type="pres">
      <dgm:prSet presAssocID="{9BC12DD0-CFA1-47F9-A10F-46FE363A2B42}" presName="hierChild6" presStyleCnt="0"/>
      <dgm:spPr/>
    </dgm:pt>
    <dgm:pt modelId="{85A933C7-B4E4-4FBD-B69C-BC38DB84C98F}" type="pres">
      <dgm:prSet presAssocID="{9BC12DD0-CFA1-47F9-A10F-46FE363A2B42}" presName="hierChild7" presStyleCnt="0"/>
      <dgm:spPr/>
    </dgm:pt>
    <dgm:pt modelId="{C7491129-7E3A-4F2A-B314-53B70CB2B046}" type="pres">
      <dgm:prSet presAssocID="{37389FE8-81F3-4C40-84D4-DF8255B97C0D}" presName="Name96" presStyleLbl="parChTrans1D3" presStyleIdx="11" presStyleCnt="12"/>
      <dgm:spPr/>
    </dgm:pt>
    <dgm:pt modelId="{9509AF70-9FC5-4479-9FCA-CE55793931F6}" type="pres">
      <dgm:prSet presAssocID="{BCC4CFBC-1F9E-4A59-98F7-3F4352C60445}" presName="hierRoot3" presStyleCnt="0">
        <dgm:presLayoutVars>
          <dgm:hierBranch val="init"/>
        </dgm:presLayoutVars>
      </dgm:prSet>
      <dgm:spPr/>
    </dgm:pt>
    <dgm:pt modelId="{C55AE95F-9883-4C44-98F8-AB073BA482EA}" type="pres">
      <dgm:prSet presAssocID="{BCC4CFBC-1F9E-4A59-98F7-3F4352C60445}" presName="rootComposite3" presStyleCnt="0"/>
      <dgm:spPr/>
    </dgm:pt>
    <dgm:pt modelId="{F67A1A9D-BE3D-4B18-B135-80C6B75E9464}" type="pres">
      <dgm:prSet presAssocID="{BCC4CFBC-1F9E-4A59-98F7-3F4352C60445}" presName="rootText3" presStyleLbl="asst1" presStyleIdx="4" presStyleCnt="5">
        <dgm:presLayoutVars>
          <dgm:chPref val="3"/>
        </dgm:presLayoutVars>
      </dgm:prSet>
      <dgm:spPr/>
    </dgm:pt>
    <dgm:pt modelId="{DC12A146-4BD4-4237-A93C-C249C8A51AA1}" type="pres">
      <dgm:prSet presAssocID="{BCC4CFBC-1F9E-4A59-98F7-3F4352C60445}" presName="titleText3" presStyleLbl="fgAcc2" presStyleIdx="4" presStyleCnt="5">
        <dgm:presLayoutVars>
          <dgm:chMax val="0"/>
          <dgm:chPref val="0"/>
        </dgm:presLayoutVars>
      </dgm:prSet>
      <dgm:spPr/>
    </dgm:pt>
    <dgm:pt modelId="{0DD2AFA0-5D1F-435D-ABEB-39DE7CDB5158}" type="pres">
      <dgm:prSet presAssocID="{BCC4CFBC-1F9E-4A59-98F7-3F4352C60445}" presName="rootConnector3" presStyleLbl="asst2" presStyleIdx="0" presStyleCnt="0"/>
      <dgm:spPr/>
    </dgm:pt>
    <dgm:pt modelId="{07A88C46-0AA3-4914-950E-49BCE85D5604}" type="pres">
      <dgm:prSet presAssocID="{BCC4CFBC-1F9E-4A59-98F7-3F4352C60445}" presName="hierChild6" presStyleCnt="0"/>
      <dgm:spPr/>
    </dgm:pt>
    <dgm:pt modelId="{94FC3B45-6F3D-45A2-9EF9-9C3A980FB367}" type="pres">
      <dgm:prSet presAssocID="{BCC4CFBC-1F9E-4A59-98F7-3F4352C60445}" presName="hierChild7" presStyleCnt="0"/>
      <dgm:spPr/>
    </dgm:pt>
    <dgm:pt modelId="{9F1ACFAC-4D76-49F5-B464-3418D0424F3E}" type="pres">
      <dgm:prSet presAssocID="{38718D54-55E1-4568-B399-D2DF4B4BA178}" presName="hierChild3" presStyleCnt="0"/>
      <dgm:spPr/>
    </dgm:pt>
  </dgm:ptLst>
  <dgm:cxnLst>
    <dgm:cxn modelId="{D1F13F00-DD05-4A04-9B02-D5912D7A01FD}" type="presOf" srcId="{7F18DE96-A00E-4D0B-AF49-3D92BB14B67A}" destId="{2DF4AE4A-9F9D-4B03-BF5C-330462032E31}" srcOrd="1" destOrd="0" presId="urn:microsoft.com/office/officeart/2008/layout/NameandTitleOrganizationalChart"/>
    <dgm:cxn modelId="{33E90205-4DFB-47A3-8525-0EC9802AC0A7}" type="presOf" srcId="{F5B7CD10-E920-40C5-998D-3B652E311E5D}" destId="{8F100BE7-89AB-4193-8F4D-B1E795C6C722}" srcOrd="0" destOrd="0" presId="urn:microsoft.com/office/officeart/2008/layout/NameandTitleOrganizationalChart"/>
    <dgm:cxn modelId="{564D0A06-7FC0-4363-823C-29F3C49EAB6E}" type="presOf" srcId="{E05DA293-38EB-4705-9F9D-EBE367743B51}" destId="{DBB1E04D-CEED-4DD2-86DE-2F8E9F1F08EE}" srcOrd="0" destOrd="0" presId="urn:microsoft.com/office/officeart/2008/layout/NameandTitleOrganizationalChart"/>
    <dgm:cxn modelId="{F58E1109-A469-492A-8916-33156BF8AACE}" srcId="{1909A4EE-2664-47FE-8079-2883CFD84B2C}" destId="{7F18DE96-A00E-4D0B-AF49-3D92BB14B67A}" srcOrd="7" destOrd="0" parTransId="{5F14CCF5-DD99-4382-8004-72786134D833}" sibTransId="{63F4A9EC-3FAC-4E1A-AB50-9D570C90A74F}"/>
    <dgm:cxn modelId="{1BBD800D-F867-4AFF-A5E8-B95682C12E6D}" type="presOf" srcId="{1909A4EE-2664-47FE-8079-2883CFD84B2C}" destId="{AA0E35FB-7BBD-4C6A-B014-CF71C88BE078}" srcOrd="0" destOrd="0" presId="urn:microsoft.com/office/officeart/2008/layout/NameandTitleOrganizationalChart"/>
    <dgm:cxn modelId="{581F3510-63FC-46CA-998C-7FBCC921CCF2}" type="presOf" srcId="{4286FF51-EE0D-4E15-8BDA-978784BD0FDE}" destId="{CB44A8A9-E68B-4020-AB0A-ACAA611C9DCE}" srcOrd="0" destOrd="0" presId="urn:microsoft.com/office/officeart/2008/layout/NameandTitleOrganizationalChart"/>
    <dgm:cxn modelId="{EF87AE10-1C47-4963-8E6D-A64CD054ACE4}" type="presOf" srcId="{86C7EA20-8276-405A-8BE7-A402E50CA39D}" destId="{09D71DE9-547C-4439-B084-6078F981E877}" srcOrd="0" destOrd="0" presId="urn:microsoft.com/office/officeart/2008/layout/NameandTitleOrganizationalChart"/>
    <dgm:cxn modelId="{B1DDB212-59CD-438E-BD70-DA2F6233E49A}" srcId="{B12A2CED-FBBC-4CE7-855D-59C23C42348E}" destId="{419E92F7-6BB7-4829-837B-C8B1A339B566}" srcOrd="1" destOrd="0" parTransId="{2DF04D7E-E398-45B0-AD46-A2832F753D94}" sibTransId="{410992FD-26E7-4272-AEB5-8C1225976554}"/>
    <dgm:cxn modelId="{6B80E114-04DE-4B54-B5A6-14F20168E2B6}" srcId="{1909A4EE-2664-47FE-8079-2883CFD84B2C}" destId="{E86A9969-BEBA-428A-8F26-F6D3C5A276A8}" srcOrd="4" destOrd="0" parTransId="{1C00F7FD-2E90-411C-A5CC-EB4F455BB0DF}" sibTransId="{3045CFCB-BCF0-4838-82C2-EF149B69671F}"/>
    <dgm:cxn modelId="{AD98321A-82B4-4A48-845C-6C01B408AEF9}" type="presOf" srcId="{AEE44218-66A2-42D9-9963-A2E11D543BB5}" destId="{524CA4C0-548E-49AE-A953-BBDBD7D8DB4A}" srcOrd="0" destOrd="0" presId="urn:microsoft.com/office/officeart/2008/layout/NameandTitleOrganizationalChart"/>
    <dgm:cxn modelId="{13123E1D-0263-4BB7-A681-5F5F59F97D0E}" type="presOf" srcId="{1C00F7FD-2E90-411C-A5CC-EB4F455BB0DF}" destId="{7E61BB0B-FB76-40C0-84F3-C7ADCF9C3736}" srcOrd="0" destOrd="0" presId="urn:microsoft.com/office/officeart/2008/layout/NameandTitleOrganizationalChart"/>
    <dgm:cxn modelId="{24A6261F-F8D8-4FB8-BC1B-179B90CB5387}" type="presOf" srcId="{2292ED51-0927-431D-9497-E1180ECCF1CC}" destId="{90CFFC4D-2304-4887-B801-4EE8392C1B29}" srcOrd="0" destOrd="0" presId="urn:microsoft.com/office/officeart/2008/layout/NameandTitleOrganizationalChart"/>
    <dgm:cxn modelId="{6E029323-5619-41E8-9DB9-C793CBED0AB4}" type="presOf" srcId="{85424667-4585-4523-BBF8-2EDF9E8B7A29}" destId="{51278309-BBBE-4A7E-9A22-57325C0D72AC}" srcOrd="0" destOrd="0" presId="urn:microsoft.com/office/officeart/2008/layout/NameandTitleOrganizationalChart"/>
    <dgm:cxn modelId="{8B313629-7967-4658-A8C3-27294A8F0EAD}" type="presOf" srcId="{1276F0EE-0984-4337-B14C-EE74A6E5B80B}" destId="{32C3D4B5-A0ED-452F-A8F8-3C88EC9E5998}" srcOrd="1" destOrd="0" presId="urn:microsoft.com/office/officeart/2008/layout/NameandTitleOrganizationalChart"/>
    <dgm:cxn modelId="{C91BA52D-AE27-42C0-A1FE-DEF87D32FB9D}" type="presOf" srcId="{7F18DE96-A00E-4D0B-AF49-3D92BB14B67A}" destId="{0B80A830-6C39-4F44-BA38-B37DD3C63E3D}" srcOrd="0" destOrd="0" presId="urn:microsoft.com/office/officeart/2008/layout/NameandTitleOrganizationalChart"/>
    <dgm:cxn modelId="{B372A731-328D-415A-BA6A-827C16688F44}" type="presOf" srcId="{1276F0EE-0984-4337-B14C-EE74A6E5B80B}" destId="{713D9DEB-B2A3-43C7-8803-8E264111BC36}" srcOrd="0" destOrd="0" presId="urn:microsoft.com/office/officeart/2008/layout/NameandTitleOrganizationalChart"/>
    <dgm:cxn modelId="{D7F11934-D39C-4860-8211-C380AA153CF3}" srcId="{1909A4EE-2664-47FE-8079-2883CFD84B2C}" destId="{58A98B47-1871-4DE3-823D-DF8420B530A5}" srcOrd="2" destOrd="0" parTransId="{2F675228-0B82-45FB-9562-8FEE8F4B1C2A}" sibTransId="{21D1AAFF-5759-4A22-8C0A-49875DD5AFA7}"/>
    <dgm:cxn modelId="{953AD635-BD96-4D28-BFCD-30F472802F0A}" type="presOf" srcId="{824F96A9-9835-4AF1-A9F6-36771D3A868B}" destId="{0BDD13EE-553E-448B-9FCA-329867F7673B}" srcOrd="0" destOrd="0" presId="urn:microsoft.com/office/officeart/2008/layout/NameandTitleOrganizationalChart"/>
    <dgm:cxn modelId="{0C8F4C3F-8DC8-49AE-AB56-2C518FE1406D}" type="presOf" srcId="{419E92F7-6BB7-4829-837B-C8B1A339B566}" destId="{B4514933-D4CD-46BD-9D4D-A5E3EDE2C88B}" srcOrd="1" destOrd="0" presId="urn:microsoft.com/office/officeart/2008/layout/NameandTitleOrganizationalChart"/>
    <dgm:cxn modelId="{25601B60-498F-4FD1-92B9-4B7E96058DB3}" type="presOf" srcId="{B12A2CED-FBBC-4CE7-855D-59C23C42348E}" destId="{69A83794-563F-4B09-87B5-F02CB8C8AE7C}" srcOrd="0" destOrd="0" presId="urn:microsoft.com/office/officeart/2008/layout/NameandTitleOrganizationalChart"/>
    <dgm:cxn modelId="{CB817544-1A31-4D6B-8CC6-E8BE2D8A6261}" type="presOf" srcId="{5F14CCF5-DD99-4382-8004-72786134D833}" destId="{E3888FEB-C2C8-4012-B49A-BF0B6F880774}" srcOrd="0" destOrd="0" presId="urn:microsoft.com/office/officeart/2008/layout/NameandTitleOrganizationalChart"/>
    <dgm:cxn modelId="{51C14847-0CF7-4B41-9233-307DD15306FB}" type="presOf" srcId="{85424667-4585-4523-BBF8-2EDF9E8B7A29}" destId="{F3581253-46CB-4599-A278-95C1BA1885EF}" srcOrd="1" destOrd="0" presId="urn:microsoft.com/office/officeart/2008/layout/NameandTitleOrganizationalChart"/>
    <dgm:cxn modelId="{9D8B1048-980D-495B-B496-664CDC68A803}" srcId="{1909A4EE-2664-47FE-8079-2883CFD84B2C}" destId="{AF74C07A-E2E0-40A0-8C24-74A243A68EA1}" srcOrd="1" destOrd="0" parTransId="{86C7EA20-8276-405A-8BE7-A402E50CA39D}" sibTransId="{824F96A9-9835-4AF1-A9F6-36771D3A868B}"/>
    <dgm:cxn modelId="{B5C14468-B874-44D2-A4D5-F57BD0E484BA}" type="presOf" srcId="{38718D54-55E1-4568-B399-D2DF4B4BA178}" destId="{53F5649D-3E15-41E8-A5E2-3D726E9AF4B6}" srcOrd="1" destOrd="0" presId="urn:microsoft.com/office/officeart/2008/layout/NameandTitleOrganizationalChart"/>
    <dgm:cxn modelId="{8808E768-6877-4908-AF15-4FF85DD84BD6}" type="presOf" srcId="{A7FEBE89-FFA8-4BE4-9C98-0318069CE439}" destId="{A938ACF8-1D92-49D4-AD56-00717A545032}" srcOrd="0" destOrd="0" presId="urn:microsoft.com/office/officeart/2008/layout/NameandTitleOrganizationalChart"/>
    <dgm:cxn modelId="{B4905D49-C42E-4051-ACBD-1DFEBAFE8EBE}" type="presOf" srcId="{EACA25D6-10C3-4AB5-BE28-323A56DC1B4F}" destId="{833E73A8-BD83-4F7E-ADEC-F84F2BAEA1F5}" srcOrd="0" destOrd="0" presId="urn:microsoft.com/office/officeart/2008/layout/NameandTitleOrganizationalChart"/>
    <dgm:cxn modelId="{366A306A-1313-4F18-B03D-81E8D8E654B6}" type="presOf" srcId="{1A994256-DF40-447C-87B2-6ED6DA3C2DA8}" destId="{22689D45-A692-4FEB-9AD3-E51C3FDFA354}" srcOrd="0" destOrd="0" presId="urn:microsoft.com/office/officeart/2008/layout/NameandTitleOrganizationalChart"/>
    <dgm:cxn modelId="{494BA34C-A9FD-4EC5-9C32-83EC64F5EEF2}" type="presOf" srcId="{C2B5B9A9-0CB3-4695-A702-B75C44572FFA}" destId="{FCC5E663-0976-4BE5-ADF1-03980181C9D1}" srcOrd="0" destOrd="0" presId="urn:microsoft.com/office/officeart/2008/layout/NameandTitleOrganizationalChart"/>
    <dgm:cxn modelId="{4FC1766E-6331-486E-9F57-2B80F05F186E}" type="presOf" srcId="{C71D2343-6BB7-4AB6-9FDF-86B68F6E31B1}" destId="{911FCA2D-417A-4933-829D-2BFDDC48AF9F}" srcOrd="1" destOrd="0" presId="urn:microsoft.com/office/officeart/2008/layout/NameandTitleOrganizationalChart"/>
    <dgm:cxn modelId="{1CC28C4E-02AB-445E-9B18-38E54EFC8ED9}" srcId="{1909A4EE-2664-47FE-8079-2883CFD84B2C}" destId="{1276F0EE-0984-4337-B14C-EE74A6E5B80B}" srcOrd="9" destOrd="0" parTransId="{8E0D9D07-DFDE-4530-8D8C-8AABF6AA0F7E}" sibTransId="{51F83C59-C3C0-4980-B0D8-9604A1C6943C}"/>
    <dgm:cxn modelId="{30BA174F-537E-4BA4-B0C0-277ED93247A6}" srcId="{38718D54-55E1-4568-B399-D2DF4B4BA178}" destId="{1909A4EE-2664-47FE-8079-2883CFD84B2C}" srcOrd="0" destOrd="0" parTransId="{6AF3F1A7-BB64-4CF5-97B6-1B18A95711E5}" sibTransId="{8DCB6E16-D306-4261-91BF-E99A0AB8AA27}"/>
    <dgm:cxn modelId="{35095850-7DB5-414B-8797-8EB0BEF8C19D}" type="presOf" srcId="{287F29A0-27F5-4039-9451-05CC4F820C9B}" destId="{3AD740CF-2FDD-4AB6-8673-18BBC909F82D}" srcOrd="0" destOrd="0" presId="urn:microsoft.com/office/officeart/2008/layout/NameandTitleOrganizationalChart"/>
    <dgm:cxn modelId="{0202CF70-44A0-4F84-A848-AE6699381A7B}" type="presOf" srcId="{E86A9969-BEBA-428A-8F26-F6D3C5A276A8}" destId="{6EB340A1-11DF-44D0-B598-47CDEE93599A}" srcOrd="0" destOrd="0" presId="urn:microsoft.com/office/officeart/2008/layout/NameandTitleOrganizationalChart"/>
    <dgm:cxn modelId="{7FC8A751-3D78-4E50-8960-99CDFE130C1E}" type="presOf" srcId="{9BA807B1-78AE-4123-BFA4-D3A8BC85FA5F}" destId="{9F7043E4-2431-4C8C-BC54-A49434592D7A}" srcOrd="0" destOrd="0" presId="urn:microsoft.com/office/officeart/2008/layout/NameandTitleOrganizationalChart"/>
    <dgm:cxn modelId="{886CD552-4CC3-4FD6-B90A-B58D423B9F7D}" type="presOf" srcId="{AF74C07A-E2E0-40A0-8C24-74A243A68EA1}" destId="{C7F1FD65-3E0C-463D-A8B7-BDB53FB44948}" srcOrd="0" destOrd="0" presId="urn:microsoft.com/office/officeart/2008/layout/NameandTitleOrganizationalChart"/>
    <dgm:cxn modelId="{4BB5EE55-B4EF-458C-B849-52166C88F022}" srcId="{1909A4EE-2664-47FE-8079-2883CFD84B2C}" destId="{4A9C478B-ABD6-4DE8-A94C-7E461DAA5829}" srcOrd="8" destOrd="0" parTransId="{B727CC78-5A9A-476F-932B-434401E99583}" sibTransId="{61D95991-F5C3-4C5B-8DDD-B43DF40C3CCC}"/>
    <dgm:cxn modelId="{B5F55056-5748-419D-ACEB-730104546052}" type="presOf" srcId="{8E0D9D07-DFDE-4530-8D8C-8AABF6AA0F7E}" destId="{A0076C27-E3AA-4745-B919-BECBADAE8685}" srcOrd="0" destOrd="0" presId="urn:microsoft.com/office/officeart/2008/layout/NameandTitleOrganizationalChart"/>
    <dgm:cxn modelId="{9BA3B176-A2D7-4696-9AA3-F57D7FCA4466}" type="presOf" srcId="{58A98B47-1871-4DE3-823D-DF8420B530A5}" destId="{AE20F45A-8A39-4D74-BF77-A24BDF56C311}" srcOrd="0" destOrd="0" presId="urn:microsoft.com/office/officeart/2008/layout/NameandTitleOrganizationalChart"/>
    <dgm:cxn modelId="{398D727A-41EE-4466-81B0-4FBCC7A01F61}" type="presOf" srcId="{38718D54-55E1-4568-B399-D2DF4B4BA178}" destId="{5F6F763B-3923-4A34-AAA0-AC3AAE033458}" srcOrd="0" destOrd="0" presId="urn:microsoft.com/office/officeart/2008/layout/NameandTitleOrganizationalChart"/>
    <dgm:cxn modelId="{67514D7B-A1C6-4234-BDB3-8E50CE985DC4}" srcId="{1909A4EE-2664-47FE-8079-2883CFD84B2C}" destId="{85424667-4585-4523-BBF8-2EDF9E8B7A29}" srcOrd="10" destOrd="0" parTransId="{F5B7CD10-E920-40C5-998D-3B652E311E5D}" sibTransId="{D5038C3A-427B-403E-9DD3-45C2943E982F}"/>
    <dgm:cxn modelId="{8961D87B-4C42-4527-9367-B9D4D5C7D24C}" type="presOf" srcId="{76932C65-6352-4F45-B5AC-432218323B41}" destId="{DC12A146-4BD4-4237-A93C-C249C8A51AA1}" srcOrd="0" destOrd="0" presId="urn:microsoft.com/office/officeart/2008/layout/NameandTitleOrganizationalChart"/>
    <dgm:cxn modelId="{897B507C-1FB9-4DF9-9EB0-1BB2671D2582}" srcId="{B12A2CED-FBBC-4CE7-855D-59C23C42348E}" destId="{C71D2343-6BB7-4AB6-9FDF-86B68F6E31B1}" srcOrd="0" destOrd="0" parTransId="{31E9B0A1-A791-4D74-BB9E-1768C1AC57E9}" sibTransId="{EACA25D6-10C3-4AB5-BE28-323A56DC1B4F}"/>
    <dgm:cxn modelId="{94888A7D-D9E8-4C72-98B8-E340E3AC9B85}" type="presOf" srcId="{B727CC78-5A9A-476F-932B-434401E99583}" destId="{648B2F46-1C1D-4C6B-8597-ECA598E61326}" srcOrd="0" destOrd="0" presId="urn:microsoft.com/office/officeart/2008/layout/NameandTitleOrganizationalChart"/>
    <dgm:cxn modelId="{65538E7F-B4E3-4502-9165-CF24A4812A8D}" type="presOf" srcId="{8DCB6E16-D306-4261-91BF-E99A0AB8AA27}" destId="{8F9949F7-811C-4E72-A57A-20012F23C7F9}" srcOrd="0" destOrd="0" presId="urn:microsoft.com/office/officeart/2008/layout/NameandTitleOrganizationalChart"/>
    <dgm:cxn modelId="{3C1C3A8D-D2C9-4FDE-B4A1-08571C574B24}" type="presOf" srcId="{BCC4CFBC-1F9E-4A59-98F7-3F4352C60445}" destId="{F67A1A9D-BE3D-4B18-B135-80C6B75E9464}" srcOrd="0" destOrd="0" presId="urn:microsoft.com/office/officeart/2008/layout/NameandTitleOrganizationalChart"/>
    <dgm:cxn modelId="{2B91BC91-3C98-4A76-80B5-4AD7554D623E}" type="presOf" srcId="{1909A4EE-2664-47FE-8079-2883CFD84B2C}" destId="{258802BE-D587-4D66-9BBC-9D9C3F260A34}" srcOrd="1" destOrd="0" presId="urn:microsoft.com/office/officeart/2008/layout/NameandTitleOrganizationalChart"/>
    <dgm:cxn modelId="{0F568393-DF5C-4E11-9DA6-100679FEE568}" srcId="{1909A4EE-2664-47FE-8079-2883CFD84B2C}" destId="{98366AF7-17E4-45D9-80FE-DAC7A79A2C6B}" srcOrd="3" destOrd="0" parTransId="{287F29A0-27F5-4039-9451-05CC4F820C9B}" sibTransId="{9BA807B1-78AE-4123-BFA4-D3A8BC85FA5F}"/>
    <dgm:cxn modelId="{E946BD96-4B96-4BAE-9CBC-979A9615F09B}" type="presOf" srcId="{D5038C3A-427B-403E-9DD3-45C2943E982F}" destId="{D1B3892A-CA9F-4E7F-830E-83AA94E097B5}" srcOrd="0" destOrd="0" presId="urn:microsoft.com/office/officeart/2008/layout/NameandTitleOrganizationalChart"/>
    <dgm:cxn modelId="{4195AB9D-33E1-4482-AE69-169512752FB2}" srcId="{1909A4EE-2664-47FE-8079-2883CFD84B2C}" destId="{4286FF51-EE0D-4E15-8BDA-978784BD0FDE}" srcOrd="11" destOrd="0" parTransId="{EB6A8A9C-D234-4F85-9C0D-68674EAD3869}" sibTransId="{1DA2D373-6C4F-43D1-878E-38879931C4D3}"/>
    <dgm:cxn modelId="{DE51149F-509B-45E4-8552-154388A45929}" type="presOf" srcId="{6AF3F1A7-BB64-4CF5-97B6-1B18A95711E5}" destId="{A3979C87-2138-4148-8414-2DA66A862312}" srcOrd="0" destOrd="0" presId="urn:microsoft.com/office/officeart/2008/layout/NameandTitleOrganizationalChart"/>
    <dgm:cxn modelId="{99FFEE9F-935F-4537-93C0-71DABBE8FC14}" srcId="{2292ED51-0927-431D-9497-E1180ECCF1CC}" destId="{38718D54-55E1-4568-B399-D2DF4B4BA178}" srcOrd="0" destOrd="0" parTransId="{0561C821-00D7-4F0A-B044-3F999E654976}" sibTransId="{C2B5B9A9-0CB3-4695-A702-B75C44572FFA}"/>
    <dgm:cxn modelId="{B4597DA0-D1EC-4FC0-B96C-A43420B4ACE0}" type="presOf" srcId="{AF74C07A-E2E0-40A0-8C24-74A243A68EA1}" destId="{D6D614A1-EE18-4D8D-B8F6-BA2E81D935B1}" srcOrd="1" destOrd="0" presId="urn:microsoft.com/office/officeart/2008/layout/NameandTitleOrganizationalChart"/>
    <dgm:cxn modelId="{2F87F1A0-0912-4DDC-8FFD-198524D4ECC3}" type="presOf" srcId="{EB6A8A9C-D234-4F85-9C0D-68674EAD3869}" destId="{B8BF06EB-5662-4C17-B450-4DE1CD720C6A}" srcOrd="0" destOrd="0" presId="urn:microsoft.com/office/officeart/2008/layout/NameandTitleOrganizationalChart"/>
    <dgm:cxn modelId="{C6A168A1-9D9C-4975-93A2-CCE9BCEB4566}" type="presOf" srcId="{410992FD-26E7-4272-AEB5-8C1225976554}" destId="{D65F65F2-C1EF-43D9-B8F5-FC8ED1A6BD63}" srcOrd="0" destOrd="0" presId="urn:microsoft.com/office/officeart/2008/layout/NameandTitleOrganizationalChart"/>
    <dgm:cxn modelId="{248F22A2-083D-4D48-95AD-11CE0E9904FB}" type="presOf" srcId="{BCC4CFBC-1F9E-4A59-98F7-3F4352C60445}" destId="{0DD2AFA0-5D1F-435D-ABEB-39DE7CDB5158}" srcOrd="1" destOrd="0" presId="urn:microsoft.com/office/officeart/2008/layout/NameandTitleOrganizationalChart"/>
    <dgm:cxn modelId="{E72CB5A2-E778-4D52-8B9F-08DD7D7E1AF2}" type="presOf" srcId="{58A98B47-1871-4DE3-823D-DF8420B530A5}" destId="{71306844-05A3-4F5C-8DB3-D84874E0653B}" srcOrd="1" destOrd="0" presId="urn:microsoft.com/office/officeart/2008/layout/NameandTitleOrganizationalChart"/>
    <dgm:cxn modelId="{3557FDAD-E147-48C4-8C11-65A891D714AE}" srcId="{1909A4EE-2664-47FE-8079-2883CFD84B2C}" destId="{9BC12DD0-CFA1-47F9-A10F-46FE363A2B42}" srcOrd="5" destOrd="0" parTransId="{A7FEBE89-FFA8-4BE4-9C98-0318069CE439}" sibTransId="{E05DA293-38EB-4705-9F9D-EBE367743B51}"/>
    <dgm:cxn modelId="{7ACE75AF-9589-492B-8C94-9566C4A31662}" type="presOf" srcId="{98366AF7-17E4-45D9-80FE-DAC7A79A2C6B}" destId="{98E0C494-9A27-4B7D-8D35-73C87451C96C}" srcOrd="0" destOrd="0" presId="urn:microsoft.com/office/officeart/2008/layout/NameandTitleOrganizationalChart"/>
    <dgm:cxn modelId="{AFA30DB6-7B68-44F1-B413-C3881A458D54}" type="presOf" srcId="{9BC12DD0-CFA1-47F9-A10F-46FE363A2B42}" destId="{2F4F16AB-A616-4522-B147-D8C9B50ED342}" srcOrd="1" destOrd="0" presId="urn:microsoft.com/office/officeart/2008/layout/NameandTitleOrganizationalChart"/>
    <dgm:cxn modelId="{5EBDC3B7-80D1-4BE6-B9EF-8DD7C926674F}" type="presOf" srcId="{419E92F7-6BB7-4829-837B-C8B1A339B566}" destId="{38773575-E327-4F58-83F5-B9B65856C026}" srcOrd="0" destOrd="0" presId="urn:microsoft.com/office/officeart/2008/layout/NameandTitleOrganizationalChart"/>
    <dgm:cxn modelId="{5738C0B9-6836-4C19-8B7D-239C5962710C}" srcId="{1909A4EE-2664-47FE-8079-2883CFD84B2C}" destId="{B12A2CED-FBBC-4CE7-855D-59C23C42348E}" srcOrd="0" destOrd="0" parTransId="{1A994256-DF40-447C-87B2-6ED6DA3C2DA8}" sibTransId="{AEE44218-66A2-42D9-9963-A2E11D543BB5}"/>
    <dgm:cxn modelId="{18564FBB-3578-43E5-96CE-7315DFC7B667}" type="presOf" srcId="{E86A9969-BEBA-428A-8F26-F6D3C5A276A8}" destId="{95E0C73E-1BFA-4FE7-A8AC-517EE636819C}" srcOrd="1" destOrd="0" presId="urn:microsoft.com/office/officeart/2008/layout/NameandTitleOrganizationalChart"/>
    <dgm:cxn modelId="{AF0880BB-A034-4075-91D7-99404FED6354}" type="presOf" srcId="{21D1AAFF-5759-4A22-8C0A-49875DD5AFA7}" destId="{D5F3F7F8-399D-441C-9EDA-046F5ECE25EB}" srcOrd="0" destOrd="0" presId="urn:microsoft.com/office/officeart/2008/layout/NameandTitleOrganizationalChart"/>
    <dgm:cxn modelId="{56BD0EBE-10A3-4F30-BF2D-0A379D9D1ED2}" type="presOf" srcId="{3045CFCB-BCF0-4838-82C2-EF149B69671F}" destId="{E5AF4391-A3D9-431E-B88C-E6398228DDE9}" srcOrd="0" destOrd="0" presId="urn:microsoft.com/office/officeart/2008/layout/NameandTitleOrganizationalChart"/>
    <dgm:cxn modelId="{69AEC4BF-09BA-4661-9BEB-909DDD9FD1A5}" type="presOf" srcId="{4A9C478B-ABD6-4DE8-A94C-7E461DAA5829}" destId="{6DCD5421-61A8-4ACC-B067-A653DB430E3A}" srcOrd="1" destOrd="0" presId="urn:microsoft.com/office/officeart/2008/layout/NameandTitleOrganizationalChart"/>
    <dgm:cxn modelId="{6E873BC1-E9E9-4949-A417-9CEE6715BB6B}" type="presOf" srcId="{2DF04D7E-E398-45B0-AD46-A2832F753D94}" destId="{7B203347-2EB3-4C98-869C-A611F221853A}" srcOrd="0" destOrd="0" presId="urn:microsoft.com/office/officeart/2008/layout/NameandTitleOrganizationalChart"/>
    <dgm:cxn modelId="{F4CA21C3-438F-4B77-8395-3A85AB5DA299}" type="presOf" srcId="{51F83C59-C3C0-4980-B0D8-9604A1C6943C}" destId="{AE467E41-C552-40F3-AF12-DFCFB7625C8C}" srcOrd="0" destOrd="0" presId="urn:microsoft.com/office/officeart/2008/layout/NameandTitleOrganizationalChart"/>
    <dgm:cxn modelId="{F6A7DEC5-04E0-4D57-BBA8-818797040168}" type="presOf" srcId="{2F675228-0B82-45FB-9562-8FEE8F4B1C2A}" destId="{497983DB-00F5-424A-9F5C-D3912DFB2871}" srcOrd="0" destOrd="0" presId="urn:microsoft.com/office/officeart/2008/layout/NameandTitleOrganizationalChart"/>
    <dgm:cxn modelId="{0233F1C9-FFD3-42FA-8113-6A55172ADA2A}" type="presOf" srcId="{9BC12DD0-CFA1-47F9-A10F-46FE363A2B42}" destId="{502B6FDA-01DF-4A29-B1D7-B97FA14683E2}" srcOrd="0" destOrd="0" presId="urn:microsoft.com/office/officeart/2008/layout/NameandTitleOrganizationalChart"/>
    <dgm:cxn modelId="{8D335AD3-8D9A-4BA0-B5E4-9FE95077B67F}" type="presOf" srcId="{B12A2CED-FBBC-4CE7-855D-59C23C42348E}" destId="{47339C54-8FB0-4550-A215-FA341EABB6B8}" srcOrd="1" destOrd="0" presId="urn:microsoft.com/office/officeart/2008/layout/NameandTitleOrganizationalChart"/>
    <dgm:cxn modelId="{E26954D4-A04D-4B47-A012-45B7BB239CAC}" type="presOf" srcId="{4286FF51-EE0D-4E15-8BDA-978784BD0FDE}" destId="{7371D743-E8AB-4C27-8189-7EF3073552B9}" srcOrd="1" destOrd="0" presId="urn:microsoft.com/office/officeart/2008/layout/NameandTitleOrganizationalChart"/>
    <dgm:cxn modelId="{6C3B04DA-E143-498F-B1FB-39227CD6F240}" type="presOf" srcId="{31E9B0A1-A791-4D74-BB9E-1768C1AC57E9}" destId="{6923495E-BE20-4838-BAFE-46E19C9D3AF3}" srcOrd="0" destOrd="0" presId="urn:microsoft.com/office/officeart/2008/layout/NameandTitleOrganizationalChart"/>
    <dgm:cxn modelId="{29D4F4DF-A415-4185-8D15-60115B0D406E}" type="presOf" srcId="{98366AF7-17E4-45D9-80FE-DAC7A79A2C6B}" destId="{B71C2023-EDD2-4334-B3D2-ED85E16136F4}" srcOrd="1" destOrd="0" presId="urn:microsoft.com/office/officeart/2008/layout/NameandTitleOrganizationalChart"/>
    <dgm:cxn modelId="{739CE2E7-2D0B-491C-AAE7-19AE694C8798}" type="presOf" srcId="{61D95991-F5C3-4C5B-8DDD-B43DF40C3CCC}" destId="{3A3407B0-BF86-474A-A1F9-0F62D3559EDB}" srcOrd="0" destOrd="0" presId="urn:microsoft.com/office/officeart/2008/layout/NameandTitleOrganizationalChart"/>
    <dgm:cxn modelId="{51564FED-92CD-4866-B520-9692BD8086FC}" type="presOf" srcId="{4A9C478B-ABD6-4DE8-A94C-7E461DAA5829}" destId="{70415AC2-C225-41D4-A4E7-5D074D111C2A}" srcOrd="0" destOrd="0" presId="urn:microsoft.com/office/officeart/2008/layout/NameandTitleOrganizationalChart"/>
    <dgm:cxn modelId="{3EDE50F2-3C1D-46BF-81BC-77E9BC21CAC3}" srcId="{1909A4EE-2664-47FE-8079-2883CFD84B2C}" destId="{BCC4CFBC-1F9E-4A59-98F7-3F4352C60445}" srcOrd="6" destOrd="0" parTransId="{37389FE8-81F3-4C40-84D4-DF8255B97C0D}" sibTransId="{76932C65-6352-4F45-B5AC-432218323B41}"/>
    <dgm:cxn modelId="{F80A01F5-5696-4441-B5DD-258AD1231272}" type="presOf" srcId="{63F4A9EC-3FAC-4E1A-AB50-9D570C90A74F}" destId="{BA61DB76-6254-421F-95A4-6585CC99F7A8}" srcOrd="0" destOrd="0" presId="urn:microsoft.com/office/officeart/2008/layout/NameandTitleOrganizationalChart"/>
    <dgm:cxn modelId="{3B4969FA-2BE7-4D0E-A796-952164ADDF27}" type="presOf" srcId="{C71D2343-6BB7-4AB6-9FDF-86B68F6E31B1}" destId="{10AE8069-3CA8-42EA-9977-76B05D804674}" srcOrd="0" destOrd="0" presId="urn:microsoft.com/office/officeart/2008/layout/NameandTitleOrganizationalChart"/>
    <dgm:cxn modelId="{9C38C1FB-3FB8-47B3-A7B3-AFB0AFD2E58A}" type="presOf" srcId="{37389FE8-81F3-4C40-84D4-DF8255B97C0D}" destId="{C7491129-7E3A-4F2A-B314-53B70CB2B046}" srcOrd="0" destOrd="0" presId="urn:microsoft.com/office/officeart/2008/layout/NameandTitleOrganizationalChart"/>
    <dgm:cxn modelId="{CDEC80FD-F32E-47EA-AA6F-E9BF4F530364}" type="presOf" srcId="{1DA2D373-6C4F-43D1-878E-38879931C4D3}" destId="{617B33D5-BAB7-4DAD-BBE4-423F3280D05D}" srcOrd="0" destOrd="0" presId="urn:microsoft.com/office/officeart/2008/layout/NameandTitleOrganizationalChart"/>
    <dgm:cxn modelId="{0D2BDDB9-F41F-4273-A8B5-928205802D0B}" type="presParOf" srcId="{90CFFC4D-2304-4887-B801-4EE8392C1B29}" destId="{F1E17C58-8317-4328-88DD-63C0E38A05CF}" srcOrd="0" destOrd="0" presId="urn:microsoft.com/office/officeart/2008/layout/NameandTitleOrganizationalChart"/>
    <dgm:cxn modelId="{5C37029C-ECEE-4F8C-A611-3C85638CE69E}" type="presParOf" srcId="{F1E17C58-8317-4328-88DD-63C0E38A05CF}" destId="{2AD62BB2-ADF1-431B-81A8-865D3096A0D2}" srcOrd="0" destOrd="0" presId="urn:microsoft.com/office/officeart/2008/layout/NameandTitleOrganizationalChart"/>
    <dgm:cxn modelId="{E0E7FBB4-5092-426F-88C3-18D16899C2FF}" type="presParOf" srcId="{2AD62BB2-ADF1-431B-81A8-865D3096A0D2}" destId="{5F6F763B-3923-4A34-AAA0-AC3AAE033458}" srcOrd="0" destOrd="0" presId="urn:microsoft.com/office/officeart/2008/layout/NameandTitleOrganizationalChart"/>
    <dgm:cxn modelId="{4225C0D1-B82A-4539-A73E-4A032C53234B}" type="presParOf" srcId="{2AD62BB2-ADF1-431B-81A8-865D3096A0D2}" destId="{FCC5E663-0976-4BE5-ADF1-03980181C9D1}" srcOrd="1" destOrd="0" presId="urn:microsoft.com/office/officeart/2008/layout/NameandTitleOrganizationalChart"/>
    <dgm:cxn modelId="{54F838C3-B3DB-45B1-B6CE-4AE8BCC6DA61}" type="presParOf" srcId="{2AD62BB2-ADF1-431B-81A8-865D3096A0D2}" destId="{53F5649D-3E15-41E8-A5E2-3D726E9AF4B6}" srcOrd="2" destOrd="0" presId="urn:microsoft.com/office/officeart/2008/layout/NameandTitleOrganizationalChart"/>
    <dgm:cxn modelId="{A024E8BF-FDCE-4BFD-AD92-99CC5193F249}" type="presParOf" srcId="{F1E17C58-8317-4328-88DD-63C0E38A05CF}" destId="{807415C2-BAD5-4F0D-ABBC-874DD72EAC1D}" srcOrd="1" destOrd="0" presId="urn:microsoft.com/office/officeart/2008/layout/NameandTitleOrganizationalChart"/>
    <dgm:cxn modelId="{DD949999-C2EC-47D2-926F-8079DA8040FB}" type="presParOf" srcId="{807415C2-BAD5-4F0D-ABBC-874DD72EAC1D}" destId="{A3979C87-2138-4148-8414-2DA66A862312}" srcOrd="0" destOrd="0" presId="urn:microsoft.com/office/officeart/2008/layout/NameandTitleOrganizationalChart"/>
    <dgm:cxn modelId="{398E68E1-B789-4EA5-8AE9-502338ACB62B}" type="presParOf" srcId="{807415C2-BAD5-4F0D-ABBC-874DD72EAC1D}" destId="{6C476421-1BEB-4BC0-918B-244D88256C67}" srcOrd="1" destOrd="0" presId="urn:microsoft.com/office/officeart/2008/layout/NameandTitleOrganizationalChart"/>
    <dgm:cxn modelId="{6F9F219F-FF1D-4C43-A093-91D1AAEF21FA}" type="presParOf" srcId="{6C476421-1BEB-4BC0-918B-244D88256C67}" destId="{615B971E-8174-4E9F-B86B-BF9CB9F46839}" srcOrd="0" destOrd="0" presId="urn:microsoft.com/office/officeart/2008/layout/NameandTitleOrganizationalChart"/>
    <dgm:cxn modelId="{66501194-714E-4B19-89C7-4907CF4B88E6}" type="presParOf" srcId="{615B971E-8174-4E9F-B86B-BF9CB9F46839}" destId="{AA0E35FB-7BBD-4C6A-B014-CF71C88BE078}" srcOrd="0" destOrd="0" presId="urn:microsoft.com/office/officeart/2008/layout/NameandTitleOrganizationalChart"/>
    <dgm:cxn modelId="{A9F7FE9E-CFAD-44AC-ACC5-C3C2A026F696}" type="presParOf" srcId="{615B971E-8174-4E9F-B86B-BF9CB9F46839}" destId="{8F9949F7-811C-4E72-A57A-20012F23C7F9}" srcOrd="1" destOrd="0" presId="urn:microsoft.com/office/officeart/2008/layout/NameandTitleOrganizationalChart"/>
    <dgm:cxn modelId="{59383EEC-2F16-4B83-AC49-6C6C4D659CDD}" type="presParOf" srcId="{615B971E-8174-4E9F-B86B-BF9CB9F46839}" destId="{258802BE-D587-4D66-9BBC-9D9C3F260A34}" srcOrd="2" destOrd="0" presId="urn:microsoft.com/office/officeart/2008/layout/NameandTitleOrganizationalChart"/>
    <dgm:cxn modelId="{8F7DBA17-B15E-46E7-9BF5-0272F57B8B69}" type="presParOf" srcId="{6C476421-1BEB-4BC0-918B-244D88256C67}" destId="{2B9245F7-A61D-419A-AF2C-F5C5A0D09363}" srcOrd="1" destOrd="0" presId="urn:microsoft.com/office/officeart/2008/layout/NameandTitleOrganizationalChart"/>
    <dgm:cxn modelId="{56112D8C-BE6E-42F6-9389-F2FD1A0714F4}" type="presParOf" srcId="{2B9245F7-A61D-419A-AF2C-F5C5A0D09363}" destId="{22689D45-A692-4FEB-9AD3-E51C3FDFA354}" srcOrd="0" destOrd="0" presId="urn:microsoft.com/office/officeart/2008/layout/NameandTitleOrganizationalChart"/>
    <dgm:cxn modelId="{6E843F0D-6A25-49A3-8C3B-E862628A23BD}" type="presParOf" srcId="{2B9245F7-A61D-419A-AF2C-F5C5A0D09363}" destId="{BA6F65FA-AFAB-4246-ABE4-D7EBD980BC08}" srcOrd="1" destOrd="0" presId="urn:microsoft.com/office/officeart/2008/layout/NameandTitleOrganizationalChart"/>
    <dgm:cxn modelId="{636679C3-0496-4A1B-AE0C-AE824EA742DF}" type="presParOf" srcId="{BA6F65FA-AFAB-4246-ABE4-D7EBD980BC08}" destId="{0924AE90-7830-4B61-A2EC-43BB00E556C0}" srcOrd="0" destOrd="0" presId="urn:microsoft.com/office/officeart/2008/layout/NameandTitleOrganizationalChart"/>
    <dgm:cxn modelId="{BF2AB085-63C2-4A31-96BE-D5B7C5E4BD6A}" type="presParOf" srcId="{0924AE90-7830-4B61-A2EC-43BB00E556C0}" destId="{69A83794-563F-4B09-87B5-F02CB8C8AE7C}" srcOrd="0" destOrd="0" presId="urn:microsoft.com/office/officeart/2008/layout/NameandTitleOrganizationalChart"/>
    <dgm:cxn modelId="{9D05C680-19DA-475E-BF4E-D29E4592BB56}" type="presParOf" srcId="{0924AE90-7830-4B61-A2EC-43BB00E556C0}" destId="{524CA4C0-548E-49AE-A953-BBDBD7D8DB4A}" srcOrd="1" destOrd="0" presId="urn:microsoft.com/office/officeart/2008/layout/NameandTitleOrganizationalChart"/>
    <dgm:cxn modelId="{031112C6-05CC-49BD-8174-A2253A30DC03}" type="presParOf" srcId="{0924AE90-7830-4B61-A2EC-43BB00E556C0}" destId="{47339C54-8FB0-4550-A215-FA341EABB6B8}" srcOrd="2" destOrd="0" presId="urn:microsoft.com/office/officeart/2008/layout/NameandTitleOrganizationalChart"/>
    <dgm:cxn modelId="{AF2D4B11-BA2D-4C2A-97F5-F81A0782BD27}" type="presParOf" srcId="{BA6F65FA-AFAB-4246-ABE4-D7EBD980BC08}" destId="{E7B367DF-7C8D-4395-A666-F1F8B4258EFE}" srcOrd="1" destOrd="0" presId="urn:microsoft.com/office/officeart/2008/layout/NameandTitleOrganizationalChart"/>
    <dgm:cxn modelId="{FA5D80FD-5562-4ECE-8AB8-40CCBFE585B1}" type="presParOf" srcId="{E7B367DF-7C8D-4395-A666-F1F8B4258EFE}" destId="{6923495E-BE20-4838-BAFE-46E19C9D3AF3}" srcOrd="0" destOrd="0" presId="urn:microsoft.com/office/officeart/2008/layout/NameandTitleOrganizationalChart"/>
    <dgm:cxn modelId="{FDC885FC-8CBD-4EF0-AFFA-3B5A1F62D1D8}" type="presParOf" srcId="{E7B367DF-7C8D-4395-A666-F1F8B4258EFE}" destId="{5E70F94A-30A1-4C41-8EE2-17BF21BFD94A}" srcOrd="1" destOrd="0" presId="urn:microsoft.com/office/officeart/2008/layout/NameandTitleOrganizationalChart"/>
    <dgm:cxn modelId="{FD1C9F7F-6149-4983-A279-BBD81AB938F3}" type="presParOf" srcId="{5E70F94A-30A1-4C41-8EE2-17BF21BFD94A}" destId="{E9F10ACA-C9E3-46B1-B947-C0FE30718BBE}" srcOrd="0" destOrd="0" presId="urn:microsoft.com/office/officeart/2008/layout/NameandTitleOrganizationalChart"/>
    <dgm:cxn modelId="{9E750D43-30A6-45DA-BD4B-3AD3465E619C}" type="presParOf" srcId="{E9F10ACA-C9E3-46B1-B947-C0FE30718BBE}" destId="{10AE8069-3CA8-42EA-9977-76B05D804674}" srcOrd="0" destOrd="0" presId="urn:microsoft.com/office/officeart/2008/layout/NameandTitleOrganizationalChart"/>
    <dgm:cxn modelId="{935D7262-DEEC-42BE-A50E-1C229B809FD3}" type="presParOf" srcId="{E9F10ACA-C9E3-46B1-B947-C0FE30718BBE}" destId="{833E73A8-BD83-4F7E-ADEC-F84F2BAEA1F5}" srcOrd="1" destOrd="0" presId="urn:microsoft.com/office/officeart/2008/layout/NameandTitleOrganizationalChart"/>
    <dgm:cxn modelId="{702AD0AF-7D79-48B4-B9CF-1A0D5B9B77F7}" type="presParOf" srcId="{E9F10ACA-C9E3-46B1-B947-C0FE30718BBE}" destId="{911FCA2D-417A-4933-829D-2BFDDC48AF9F}" srcOrd="2" destOrd="0" presId="urn:microsoft.com/office/officeart/2008/layout/NameandTitleOrganizationalChart"/>
    <dgm:cxn modelId="{31A23FED-096C-4590-B1FD-7D340B095159}" type="presParOf" srcId="{5E70F94A-30A1-4C41-8EE2-17BF21BFD94A}" destId="{8BC4B302-E9A4-4D1D-B699-EA1409055B39}" srcOrd="1" destOrd="0" presId="urn:microsoft.com/office/officeart/2008/layout/NameandTitleOrganizationalChart"/>
    <dgm:cxn modelId="{02626154-6E1D-4001-807E-31BFE969A746}" type="presParOf" srcId="{5E70F94A-30A1-4C41-8EE2-17BF21BFD94A}" destId="{508BABBD-A2A2-4280-A60A-F82661185E81}" srcOrd="2" destOrd="0" presId="urn:microsoft.com/office/officeart/2008/layout/NameandTitleOrganizationalChart"/>
    <dgm:cxn modelId="{8828C092-D162-43F0-8BBF-94510D604195}" type="presParOf" srcId="{E7B367DF-7C8D-4395-A666-F1F8B4258EFE}" destId="{7B203347-2EB3-4C98-869C-A611F221853A}" srcOrd="2" destOrd="0" presId="urn:microsoft.com/office/officeart/2008/layout/NameandTitleOrganizationalChart"/>
    <dgm:cxn modelId="{206FE261-8BD5-49BF-BF41-EC3E6655F441}" type="presParOf" srcId="{E7B367DF-7C8D-4395-A666-F1F8B4258EFE}" destId="{692CCC2D-57DF-46D9-B531-4A8444DA45D3}" srcOrd="3" destOrd="0" presId="urn:microsoft.com/office/officeart/2008/layout/NameandTitleOrganizationalChart"/>
    <dgm:cxn modelId="{9DEA616E-755B-49F3-AC19-FCF4908D09E3}" type="presParOf" srcId="{692CCC2D-57DF-46D9-B531-4A8444DA45D3}" destId="{C4ACA8C0-9CBA-4FA9-920F-2AF7AC32252B}" srcOrd="0" destOrd="0" presId="urn:microsoft.com/office/officeart/2008/layout/NameandTitleOrganizationalChart"/>
    <dgm:cxn modelId="{198877F0-D671-4AFA-9D3D-515AD4FB67D0}" type="presParOf" srcId="{C4ACA8C0-9CBA-4FA9-920F-2AF7AC32252B}" destId="{38773575-E327-4F58-83F5-B9B65856C026}" srcOrd="0" destOrd="0" presId="urn:microsoft.com/office/officeart/2008/layout/NameandTitleOrganizationalChart"/>
    <dgm:cxn modelId="{02614406-1C46-4E7A-ABCA-977C3B4FA27B}" type="presParOf" srcId="{C4ACA8C0-9CBA-4FA9-920F-2AF7AC32252B}" destId="{D65F65F2-C1EF-43D9-B8F5-FC8ED1A6BD63}" srcOrd="1" destOrd="0" presId="urn:microsoft.com/office/officeart/2008/layout/NameandTitleOrganizationalChart"/>
    <dgm:cxn modelId="{935F2451-8E97-4DEE-B621-F198D638E8FD}" type="presParOf" srcId="{C4ACA8C0-9CBA-4FA9-920F-2AF7AC32252B}" destId="{B4514933-D4CD-46BD-9D4D-A5E3EDE2C88B}" srcOrd="2" destOrd="0" presId="urn:microsoft.com/office/officeart/2008/layout/NameandTitleOrganizationalChart"/>
    <dgm:cxn modelId="{5380881A-F44D-4957-8056-47F8353C25FF}" type="presParOf" srcId="{692CCC2D-57DF-46D9-B531-4A8444DA45D3}" destId="{FBFDCAA6-F7AB-4C60-B606-4114956B7804}" srcOrd="1" destOrd="0" presId="urn:microsoft.com/office/officeart/2008/layout/NameandTitleOrganizationalChart"/>
    <dgm:cxn modelId="{757EEB16-90AA-4121-9780-7B8D1E390BCF}" type="presParOf" srcId="{692CCC2D-57DF-46D9-B531-4A8444DA45D3}" destId="{AC387BD4-20D0-4087-AFE7-5DC900CDDF88}" srcOrd="2" destOrd="0" presId="urn:microsoft.com/office/officeart/2008/layout/NameandTitleOrganizationalChart"/>
    <dgm:cxn modelId="{EBB07923-EAA6-416E-91CB-3F78D8DC8E4A}" type="presParOf" srcId="{BA6F65FA-AFAB-4246-ABE4-D7EBD980BC08}" destId="{189D2DB9-EF55-42F3-B993-3FF436D76AC6}" srcOrd="2" destOrd="0" presId="urn:microsoft.com/office/officeart/2008/layout/NameandTitleOrganizationalChart"/>
    <dgm:cxn modelId="{9F49EB10-6F0A-45A1-8FEE-E67B58833F3A}" type="presParOf" srcId="{2B9245F7-A61D-419A-AF2C-F5C5A0D09363}" destId="{09D71DE9-547C-4439-B084-6078F981E877}" srcOrd="2" destOrd="0" presId="urn:microsoft.com/office/officeart/2008/layout/NameandTitleOrganizationalChart"/>
    <dgm:cxn modelId="{62194C0C-F4C6-4FA1-B109-DF4B42D6BB34}" type="presParOf" srcId="{2B9245F7-A61D-419A-AF2C-F5C5A0D09363}" destId="{DB989916-F797-4C7A-B8B7-FB61F3CA5105}" srcOrd="3" destOrd="0" presId="urn:microsoft.com/office/officeart/2008/layout/NameandTitleOrganizationalChart"/>
    <dgm:cxn modelId="{30F9D3F7-CF08-4426-B754-D8584F1FC305}" type="presParOf" srcId="{DB989916-F797-4C7A-B8B7-FB61F3CA5105}" destId="{44146843-1736-4FD3-AC7E-2462AC6EC097}" srcOrd="0" destOrd="0" presId="urn:microsoft.com/office/officeart/2008/layout/NameandTitleOrganizationalChart"/>
    <dgm:cxn modelId="{7D06F816-D425-479B-98AE-18D2F3775374}" type="presParOf" srcId="{44146843-1736-4FD3-AC7E-2462AC6EC097}" destId="{C7F1FD65-3E0C-463D-A8B7-BDB53FB44948}" srcOrd="0" destOrd="0" presId="urn:microsoft.com/office/officeart/2008/layout/NameandTitleOrganizationalChart"/>
    <dgm:cxn modelId="{6C34BD2A-4B28-4299-AEF0-056A630B3DF9}" type="presParOf" srcId="{44146843-1736-4FD3-AC7E-2462AC6EC097}" destId="{0BDD13EE-553E-448B-9FCA-329867F7673B}" srcOrd="1" destOrd="0" presId="urn:microsoft.com/office/officeart/2008/layout/NameandTitleOrganizationalChart"/>
    <dgm:cxn modelId="{8C981033-48A8-44E5-92E1-264AD2A82BE6}" type="presParOf" srcId="{44146843-1736-4FD3-AC7E-2462AC6EC097}" destId="{D6D614A1-EE18-4D8D-B8F6-BA2E81D935B1}" srcOrd="2" destOrd="0" presId="urn:microsoft.com/office/officeart/2008/layout/NameandTitleOrganizationalChart"/>
    <dgm:cxn modelId="{906249BB-5CAE-4093-8A9F-6896E68B2B5A}" type="presParOf" srcId="{DB989916-F797-4C7A-B8B7-FB61F3CA5105}" destId="{01A60C8A-A704-4F80-99E1-2A991084209D}" srcOrd="1" destOrd="0" presId="urn:microsoft.com/office/officeart/2008/layout/NameandTitleOrganizationalChart"/>
    <dgm:cxn modelId="{EB517CB3-FAAF-4980-86D4-384446A92664}" type="presParOf" srcId="{DB989916-F797-4C7A-B8B7-FB61F3CA5105}" destId="{B595CCE4-2C14-44CF-BD33-9689B6F8E5DF}" srcOrd="2" destOrd="0" presId="urn:microsoft.com/office/officeart/2008/layout/NameandTitleOrganizationalChart"/>
    <dgm:cxn modelId="{DB2C1B8D-8AB2-46E0-9E11-4977B034D233}" type="presParOf" srcId="{2B9245F7-A61D-419A-AF2C-F5C5A0D09363}" destId="{E3888FEB-C2C8-4012-B49A-BF0B6F880774}" srcOrd="4" destOrd="0" presId="urn:microsoft.com/office/officeart/2008/layout/NameandTitleOrganizationalChart"/>
    <dgm:cxn modelId="{C9816CDE-222E-4B41-B805-34AAE7F207DC}" type="presParOf" srcId="{2B9245F7-A61D-419A-AF2C-F5C5A0D09363}" destId="{B8C17338-EDB7-4E36-B9C0-7380B3CA8699}" srcOrd="5" destOrd="0" presId="urn:microsoft.com/office/officeart/2008/layout/NameandTitleOrganizationalChart"/>
    <dgm:cxn modelId="{B09246F7-36B7-437C-87CD-71E6AC8A6B3F}" type="presParOf" srcId="{B8C17338-EDB7-4E36-B9C0-7380B3CA8699}" destId="{6043BF05-A9C9-4EFF-A223-DF06BCE45A59}" srcOrd="0" destOrd="0" presId="urn:microsoft.com/office/officeart/2008/layout/NameandTitleOrganizationalChart"/>
    <dgm:cxn modelId="{2E4A3C1E-6A00-4921-9DD1-0B5A0F5693F1}" type="presParOf" srcId="{6043BF05-A9C9-4EFF-A223-DF06BCE45A59}" destId="{0B80A830-6C39-4F44-BA38-B37DD3C63E3D}" srcOrd="0" destOrd="0" presId="urn:microsoft.com/office/officeart/2008/layout/NameandTitleOrganizationalChart"/>
    <dgm:cxn modelId="{1045977D-5E53-48D4-979D-06A61CA24136}" type="presParOf" srcId="{6043BF05-A9C9-4EFF-A223-DF06BCE45A59}" destId="{BA61DB76-6254-421F-95A4-6585CC99F7A8}" srcOrd="1" destOrd="0" presId="urn:microsoft.com/office/officeart/2008/layout/NameandTitleOrganizationalChart"/>
    <dgm:cxn modelId="{35FCE838-1571-4934-8B76-ACA8139BF667}" type="presParOf" srcId="{6043BF05-A9C9-4EFF-A223-DF06BCE45A59}" destId="{2DF4AE4A-9F9D-4B03-BF5C-330462032E31}" srcOrd="2" destOrd="0" presId="urn:microsoft.com/office/officeart/2008/layout/NameandTitleOrganizationalChart"/>
    <dgm:cxn modelId="{A4B3BB7D-8967-4BE6-92AD-5F9FE90A66A2}" type="presParOf" srcId="{B8C17338-EDB7-4E36-B9C0-7380B3CA8699}" destId="{771C3B6B-1C34-4F4E-B916-BB5E0845A06D}" srcOrd="1" destOrd="0" presId="urn:microsoft.com/office/officeart/2008/layout/NameandTitleOrganizationalChart"/>
    <dgm:cxn modelId="{E43D5B9B-B1DA-48AB-9A52-4C6CD0DF2E7D}" type="presParOf" srcId="{B8C17338-EDB7-4E36-B9C0-7380B3CA8699}" destId="{58AEDB1F-3B01-465F-BDD8-0EC4A326C406}" srcOrd="2" destOrd="0" presId="urn:microsoft.com/office/officeart/2008/layout/NameandTitleOrganizationalChart"/>
    <dgm:cxn modelId="{A0E76878-24F1-432B-A650-56CA068D78DF}" type="presParOf" srcId="{2B9245F7-A61D-419A-AF2C-F5C5A0D09363}" destId="{648B2F46-1C1D-4C6B-8597-ECA598E61326}" srcOrd="6" destOrd="0" presId="urn:microsoft.com/office/officeart/2008/layout/NameandTitleOrganizationalChart"/>
    <dgm:cxn modelId="{F61D5565-E17D-42B5-8885-53EC82DB796F}" type="presParOf" srcId="{2B9245F7-A61D-419A-AF2C-F5C5A0D09363}" destId="{36E7F541-81CA-4D95-B9F8-F5591033F712}" srcOrd="7" destOrd="0" presId="urn:microsoft.com/office/officeart/2008/layout/NameandTitleOrganizationalChart"/>
    <dgm:cxn modelId="{4C86F267-BAF6-4FAC-828C-A9BD0188EC9D}" type="presParOf" srcId="{36E7F541-81CA-4D95-B9F8-F5591033F712}" destId="{F96C1AA3-2CC0-490D-8FF8-5C8F92102512}" srcOrd="0" destOrd="0" presId="urn:microsoft.com/office/officeart/2008/layout/NameandTitleOrganizationalChart"/>
    <dgm:cxn modelId="{5EFE7CBC-CD42-43E8-A52D-AD508256DB50}" type="presParOf" srcId="{F96C1AA3-2CC0-490D-8FF8-5C8F92102512}" destId="{70415AC2-C225-41D4-A4E7-5D074D111C2A}" srcOrd="0" destOrd="0" presId="urn:microsoft.com/office/officeart/2008/layout/NameandTitleOrganizationalChart"/>
    <dgm:cxn modelId="{ADABE68F-1588-40A3-AD1C-045F3942AC71}" type="presParOf" srcId="{F96C1AA3-2CC0-490D-8FF8-5C8F92102512}" destId="{3A3407B0-BF86-474A-A1F9-0F62D3559EDB}" srcOrd="1" destOrd="0" presId="urn:microsoft.com/office/officeart/2008/layout/NameandTitleOrganizationalChart"/>
    <dgm:cxn modelId="{81407AA6-21A7-4D32-BE11-2D59E429A3CF}" type="presParOf" srcId="{F96C1AA3-2CC0-490D-8FF8-5C8F92102512}" destId="{6DCD5421-61A8-4ACC-B067-A653DB430E3A}" srcOrd="2" destOrd="0" presId="urn:microsoft.com/office/officeart/2008/layout/NameandTitleOrganizationalChart"/>
    <dgm:cxn modelId="{D2808D66-F0CB-4DD3-91A2-2425462E7BAC}" type="presParOf" srcId="{36E7F541-81CA-4D95-B9F8-F5591033F712}" destId="{CEA4DA28-F1C3-4424-8532-D2557757B84C}" srcOrd="1" destOrd="0" presId="urn:microsoft.com/office/officeart/2008/layout/NameandTitleOrganizationalChart"/>
    <dgm:cxn modelId="{DA47A267-C25E-4799-97F2-91B750656B24}" type="presParOf" srcId="{36E7F541-81CA-4D95-B9F8-F5591033F712}" destId="{109478FF-692E-46D9-BCA0-3D033691B949}" srcOrd="2" destOrd="0" presId="urn:microsoft.com/office/officeart/2008/layout/NameandTitleOrganizationalChart"/>
    <dgm:cxn modelId="{BDDD38DD-0473-43C4-9837-1260D4CC9887}" type="presParOf" srcId="{2B9245F7-A61D-419A-AF2C-F5C5A0D09363}" destId="{A0076C27-E3AA-4745-B919-BECBADAE8685}" srcOrd="8" destOrd="0" presId="urn:microsoft.com/office/officeart/2008/layout/NameandTitleOrganizationalChart"/>
    <dgm:cxn modelId="{C82DDCEE-45F4-4BDE-B371-29EED3533254}" type="presParOf" srcId="{2B9245F7-A61D-419A-AF2C-F5C5A0D09363}" destId="{754A6520-8C43-458B-9792-9A26627D3ABE}" srcOrd="9" destOrd="0" presId="urn:microsoft.com/office/officeart/2008/layout/NameandTitleOrganizationalChart"/>
    <dgm:cxn modelId="{E4991597-EF05-4E09-B550-EFF62FB37945}" type="presParOf" srcId="{754A6520-8C43-458B-9792-9A26627D3ABE}" destId="{0A08B6C0-CEC9-4EBB-8335-32E010506E26}" srcOrd="0" destOrd="0" presId="urn:microsoft.com/office/officeart/2008/layout/NameandTitleOrganizationalChart"/>
    <dgm:cxn modelId="{3DC1B312-F484-494F-9BA2-FE786896F4A5}" type="presParOf" srcId="{0A08B6C0-CEC9-4EBB-8335-32E010506E26}" destId="{713D9DEB-B2A3-43C7-8803-8E264111BC36}" srcOrd="0" destOrd="0" presId="urn:microsoft.com/office/officeart/2008/layout/NameandTitleOrganizationalChart"/>
    <dgm:cxn modelId="{63F33C65-8407-4575-8EBE-14F5035D71F2}" type="presParOf" srcId="{0A08B6C0-CEC9-4EBB-8335-32E010506E26}" destId="{AE467E41-C552-40F3-AF12-DFCFB7625C8C}" srcOrd="1" destOrd="0" presId="urn:microsoft.com/office/officeart/2008/layout/NameandTitleOrganizationalChart"/>
    <dgm:cxn modelId="{57F3FBE3-ECCE-46C8-B6C8-60A0CAF505DC}" type="presParOf" srcId="{0A08B6C0-CEC9-4EBB-8335-32E010506E26}" destId="{32C3D4B5-A0ED-452F-A8F8-3C88EC9E5998}" srcOrd="2" destOrd="0" presId="urn:microsoft.com/office/officeart/2008/layout/NameandTitleOrganizationalChart"/>
    <dgm:cxn modelId="{F71A6A60-3588-44C5-9438-C8CD1A6B8AE6}" type="presParOf" srcId="{754A6520-8C43-458B-9792-9A26627D3ABE}" destId="{E7D521A7-743F-4E77-9366-BA5C9291C212}" srcOrd="1" destOrd="0" presId="urn:microsoft.com/office/officeart/2008/layout/NameandTitleOrganizationalChart"/>
    <dgm:cxn modelId="{698C4BE3-0C80-4705-AB36-25DDE8310A30}" type="presParOf" srcId="{754A6520-8C43-458B-9792-9A26627D3ABE}" destId="{2DA822F1-0B57-45C2-A8F1-DDFDB04FC253}" srcOrd="2" destOrd="0" presId="urn:microsoft.com/office/officeart/2008/layout/NameandTitleOrganizationalChart"/>
    <dgm:cxn modelId="{4DFAC7D2-1694-4F86-9DAD-3ADBF7D06AEB}" type="presParOf" srcId="{2B9245F7-A61D-419A-AF2C-F5C5A0D09363}" destId="{8F100BE7-89AB-4193-8F4D-B1E795C6C722}" srcOrd="10" destOrd="0" presId="urn:microsoft.com/office/officeart/2008/layout/NameandTitleOrganizationalChart"/>
    <dgm:cxn modelId="{E69BA0CF-EE30-48EB-B288-CAF567D90F00}" type="presParOf" srcId="{2B9245F7-A61D-419A-AF2C-F5C5A0D09363}" destId="{DDF2F76E-D1C7-4CC3-BFEF-80BCDC096464}" srcOrd="11" destOrd="0" presId="urn:microsoft.com/office/officeart/2008/layout/NameandTitleOrganizationalChart"/>
    <dgm:cxn modelId="{AF25AB7A-86CB-414C-A7F2-1FFA8BE02A2A}" type="presParOf" srcId="{DDF2F76E-D1C7-4CC3-BFEF-80BCDC096464}" destId="{E98D4D9E-E02E-431E-AFCF-A0245DDCEDEE}" srcOrd="0" destOrd="0" presId="urn:microsoft.com/office/officeart/2008/layout/NameandTitleOrganizationalChart"/>
    <dgm:cxn modelId="{F7FADADA-A92D-4A56-B9FF-05E89F91758B}" type="presParOf" srcId="{E98D4D9E-E02E-431E-AFCF-A0245DDCEDEE}" destId="{51278309-BBBE-4A7E-9A22-57325C0D72AC}" srcOrd="0" destOrd="0" presId="urn:microsoft.com/office/officeart/2008/layout/NameandTitleOrganizationalChart"/>
    <dgm:cxn modelId="{2D96B51D-73C7-4522-9498-2C4423B9DADA}" type="presParOf" srcId="{E98D4D9E-E02E-431E-AFCF-A0245DDCEDEE}" destId="{D1B3892A-CA9F-4E7F-830E-83AA94E097B5}" srcOrd="1" destOrd="0" presId="urn:microsoft.com/office/officeart/2008/layout/NameandTitleOrganizationalChart"/>
    <dgm:cxn modelId="{FA41A42D-A08B-42BF-9C84-70CDC9490613}" type="presParOf" srcId="{E98D4D9E-E02E-431E-AFCF-A0245DDCEDEE}" destId="{F3581253-46CB-4599-A278-95C1BA1885EF}" srcOrd="2" destOrd="0" presId="urn:microsoft.com/office/officeart/2008/layout/NameandTitleOrganizationalChart"/>
    <dgm:cxn modelId="{0147D485-66CF-44DD-95CC-7E63487212D6}" type="presParOf" srcId="{DDF2F76E-D1C7-4CC3-BFEF-80BCDC096464}" destId="{66FC02FB-4407-4DB1-958D-1F9AB7351665}" srcOrd="1" destOrd="0" presId="urn:microsoft.com/office/officeart/2008/layout/NameandTitleOrganizationalChart"/>
    <dgm:cxn modelId="{823A505E-0B4F-4A2C-B3EF-646E6D80A9DB}" type="presParOf" srcId="{DDF2F76E-D1C7-4CC3-BFEF-80BCDC096464}" destId="{39DC4BE6-7C2D-4AE6-8470-9BC50EC08DFF}" srcOrd="2" destOrd="0" presId="urn:microsoft.com/office/officeart/2008/layout/NameandTitleOrganizationalChart"/>
    <dgm:cxn modelId="{DDB071E8-D6EB-4E42-AA40-7B32165D3328}" type="presParOf" srcId="{2B9245F7-A61D-419A-AF2C-F5C5A0D09363}" destId="{B8BF06EB-5662-4C17-B450-4DE1CD720C6A}" srcOrd="12" destOrd="0" presId="urn:microsoft.com/office/officeart/2008/layout/NameandTitleOrganizationalChart"/>
    <dgm:cxn modelId="{AC5A6AC1-4659-4C36-B21F-1BC7D366E391}" type="presParOf" srcId="{2B9245F7-A61D-419A-AF2C-F5C5A0D09363}" destId="{50945BE0-4DD9-4D3C-84FD-DA275D432442}" srcOrd="13" destOrd="0" presId="urn:microsoft.com/office/officeart/2008/layout/NameandTitleOrganizationalChart"/>
    <dgm:cxn modelId="{4EB9DA77-259D-492E-A6AF-52A74AB996F6}" type="presParOf" srcId="{50945BE0-4DD9-4D3C-84FD-DA275D432442}" destId="{C322D464-B355-4299-A52C-DADCD47BDF7F}" srcOrd="0" destOrd="0" presId="urn:microsoft.com/office/officeart/2008/layout/NameandTitleOrganizationalChart"/>
    <dgm:cxn modelId="{805E9E0F-A3B5-4571-A8BE-3185E3314872}" type="presParOf" srcId="{C322D464-B355-4299-A52C-DADCD47BDF7F}" destId="{CB44A8A9-E68B-4020-AB0A-ACAA611C9DCE}" srcOrd="0" destOrd="0" presId="urn:microsoft.com/office/officeart/2008/layout/NameandTitleOrganizationalChart"/>
    <dgm:cxn modelId="{3CD0C305-3B38-4D92-82C9-95DF1B75A9E6}" type="presParOf" srcId="{C322D464-B355-4299-A52C-DADCD47BDF7F}" destId="{617B33D5-BAB7-4DAD-BBE4-423F3280D05D}" srcOrd="1" destOrd="0" presId="urn:microsoft.com/office/officeart/2008/layout/NameandTitleOrganizationalChart"/>
    <dgm:cxn modelId="{E7771917-04F7-41A6-A412-AB58FE053ED7}" type="presParOf" srcId="{C322D464-B355-4299-A52C-DADCD47BDF7F}" destId="{7371D743-E8AB-4C27-8189-7EF3073552B9}" srcOrd="2" destOrd="0" presId="urn:microsoft.com/office/officeart/2008/layout/NameandTitleOrganizationalChart"/>
    <dgm:cxn modelId="{192B9D31-0374-4382-B768-DF22000BD3F4}" type="presParOf" srcId="{50945BE0-4DD9-4D3C-84FD-DA275D432442}" destId="{D3E0DAC1-0900-4D0F-B8D3-1D9C25CEFCC3}" srcOrd="1" destOrd="0" presId="urn:microsoft.com/office/officeart/2008/layout/NameandTitleOrganizationalChart"/>
    <dgm:cxn modelId="{FBFADA92-7DB8-46C9-A002-F3D56A474990}" type="presParOf" srcId="{50945BE0-4DD9-4D3C-84FD-DA275D432442}" destId="{138E8DBA-BD80-4531-8F6A-FE17EDBA7043}" srcOrd="2" destOrd="0" presId="urn:microsoft.com/office/officeart/2008/layout/NameandTitleOrganizationalChart"/>
    <dgm:cxn modelId="{ADD2B396-E533-4DB0-AB30-608753624DDA}" type="presParOf" srcId="{6C476421-1BEB-4BC0-918B-244D88256C67}" destId="{FF5BE938-E566-41EE-B666-062345ECC768}" srcOrd="2" destOrd="0" presId="urn:microsoft.com/office/officeart/2008/layout/NameandTitleOrganizationalChart"/>
    <dgm:cxn modelId="{0859502D-FF61-4D30-8F6D-1C2C681EF6E9}" type="presParOf" srcId="{FF5BE938-E566-41EE-B666-062345ECC768}" destId="{497983DB-00F5-424A-9F5C-D3912DFB2871}" srcOrd="0" destOrd="0" presId="urn:microsoft.com/office/officeart/2008/layout/NameandTitleOrganizationalChart"/>
    <dgm:cxn modelId="{1EB2F0CD-065D-4BFF-9125-2AF0B97E71D2}" type="presParOf" srcId="{FF5BE938-E566-41EE-B666-062345ECC768}" destId="{AC83EC2D-3046-4E76-ABF8-8AB6BB243F74}" srcOrd="1" destOrd="0" presId="urn:microsoft.com/office/officeart/2008/layout/NameandTitleOrganizationalChart"/>
    <dgm:cxn modelId="{B1C9FD4F-3987-4CD8-9E93-4741E062DD15}" type="presParOf" srcId="{AC83EC2D-3046-4E76-ABF8-8AB6BB243F74}" destId="{61A2ACCA-CC56-43A5-A9A1-438592925388}" srcOrd="0" destOrd="0" presId="urn:microsoft.com/office/officeart/2008/layout/NameandTitleOrganizationalChart"/>
    <dgm:cxn modelId="{35A6B047-DBEE-4063-ABB5-109FF3CCAC4B}" type="presParOf" srcId="{61A2ACCA-CC56-43A5-A9A1-438592925388}" destId="{AE20F45A-8A39-4D74-BF77-A24BDF56C311}" srcOrd="0" destOrd="0" presId="urn:microsoft.com/office/officeart/2008/layout/NameandTitleOrganizationalChart"/>
    <dgm:cxn modelId="{6A25ECF7-AC84-46EB-8F13-ABB8B16463F7}" type="presParOf" srcId="{61A2ACCA-CC56-43A5-A9A1-438592925388}" destId="{D5F3F7F8-399D-441C-9EDA-046F5ECE25EB}" srcOrd="1" destOrd="0" presId="urn:microsoft.com/office/officeart/2008/layout/NameandTitleOrganizationalChart"/>
    <dgm:cxn modelId="{E01A0D3E-A736-408A-AE61-ADB8FADE1C7A}" type="presParOf" srcId="{61A2ACCA-CC56-43A5-A9A1-438592925388}" destId="{71306844-05A3-4F5C-8DB3-D84874E0653B}" srcOrd="2" destOrd="0" presId="urn:microsoft.com/office/officeart/2008/layout/NameandTitleOrganizationalChart"/>
    <dgm:cxn modelId="{556F624C-E87E-40B2-AD11-CB4D7066758D}" type="presParOf" srcId="{AC83EC2D-3046-4E76-ABF8-8AB6BB243F74}" destId="{33E4B2B0-A145-41B5-8B47-FAC8127D3248}" srcOrd="1" destOrd="0" presId="urn:microsoft.com/office/officeart/2008/layout/NameandTitleOrganizationalChart"/>
    <dgm:cxn modelId="{56A014C5-0A9A-400C-A030-6703A7F2D481}" type="presParOf" srcId="{AC83EC2D-3046-4E76-ABF8-8AB6BB243F74}" destId="{3CDDB11B-F795-4546-AED7-48DE412EDE56}" srcOrd="2" destOrd="0" presId="urn:microsoft.com/office/officeart/2008/layout/NameandTitleOrganizationalChart"/>
    <dgm:cxn modelId="{B2714DC1-8930-4B06-8B37-E225A2E24FF7}" type="presParOf" srcId="{FF5BE938-E566-41EE-B666-062345ECC768}" destId="{3AD740CF-2FDD-4AB6-8673-18BBC909F82D}" srcOrd="2" destOrd="0" presId="urn:microsoft.com/office/officeart/2008/layout/NameandTitleOrganizationalChart"/>
    <dgm:cxn modelId="{4253EB58-FEB0-4922-A1B0-AA1E4D9C2360}" type="presParOf" srcId="{FF5BE938-E566-41EE-B666-062345ECC768}" destId="{076F0BC3-A115-4A8C-9312-651870401B7C}" srcOrd="3" destOrd="0" presId="urn:microsoft.com/office/officeart/2008/layout/NameandTitleOrganizationalChart"/>
    <dgm:cxn modelId="{6F13FEF3-F97A-4B74-BE3F-B369A51258F3}" type="presParOf" srcId="{076F0BC3-A115-4A8C-9312-651870401B7C}" destId="{FEBDB624-F6D7-4DA7-AEFE-B00BE4693C0E}" srcOrd="0" destOrd="0" presId="urn:microsoft.com/office/officeart/2008/layout/NameandTitleOrganizationalChart"/>
    <dgm:cxn modelId="{3C2691DE-4A9A-45FD-8EB2-D586CE00E2E2}" type="presParOf" srcId="{FEBDB624-F6D7-4DA7-AEFE-B00BE4693C0E}" destId="{98E0C494-9A27-4B7D-8D35-73C87451C96C}" srcOrd="0" destOrd="0" presId="urn:microsoft.com/office/officeart/2008/layout/NameandTitleOrganizationalChart"/>
    <dgm:cxn modelId="{E24AA4B7-6D4E-40A4-B2A4-428F749BA3C8}" type="presParOf" srcId="{FEBDB624-F6D7-4DA7-AEFE-B00BE4693C0E}" destId="{9F7043E4-2431-4C8C-BC54-A49434592D7A}" srcOrd="1" destOrd="0" presId="urn:microsoft.com/office/officeart/2008/layout/NameandTitleOrganizationalChart"/>
    <dgm:cxn modelId="{5868EABD-18F8-41AC-8AD9-F880A4EE8693}" type="presParOf" srcId="{FEBDB624-F6D7-4DA7-AEFE-B00BE4693C0E}" destId="{B71C2023-EDD2-4334-B3D2-ED85E16136F4}" srcOrd="2" destOrd="0" presId="urn:microsoft.com/office/officeart/2008/layout/NameandTitleOrganizationalChart"/>
    <dgm:cxn modelId="{43E38D46-7FA3-49FA-8275-439B3AA4C3C6}" type="presParOf" srcId="{076F0BC3-A115-4A8C-9312-651870401B7C}" destId="{EFE25B3A-0353-4608-8E66-3C308610D16F}" srcOrd="1" destOrd="0" presId="urn:microsoft.com/office/officeart/2008/layout/NameandTitleOrganizationalChart"/>
    <dgm:cxn modelId="{891233DE-219F-48F7-9460-D49237F20421}" type="presParOf" srcId="{076F0BC3-A115-4A8C-9312-651870401B7C}" destId="{08F966EF-6A1B-4262-9930-3186B6340F33}" srcOrd="2" destOrd="0" presId="urn:microsoft.com/office/officeart/2008/layout/NameandTitleOrganizationalChart"/>
    <dgm:cxn modelId="{370B1E96-0EE0-4CDE-8EC0-DF762D45E3ED}" type="presParOf" srcId="{FF5BE938-E566-41EE-B666-062345ECC768}" destId="{7E61BB0B-FB76-40C0-84F3-C7ADCF9C3736}" srcOrd="4" destOrd="0" presId="urn:microsoft.com/office/officeart/2008/layout/NameandTitleOrganizationalChart"/>
    <dgm:cxn modelId="{34B77634-1AA3-4523-9D38-0D70B14DDF9B}" type="presParOf" srcId="{FF5BE938-E566-41EE-B666-062345ECC768}" destId="{770DABA0-6B95-494F-8E41-E61BA81255AD}" srcOrd="5" destOrd="0" presId="urn:microsoft.com/office/officeart/2008/layout/NameandTitleOrganizationalChart"/>
    <dgm:cxn modelId="{079DD09C-367C-4BCB-8DF2-0EACC2E260C8}" type="presParOf" srcId="{770DABA0-6B95-494F-8E41-E61BA81255AD}" destId="{7A59271D-EB62-4D4F-A2CE-1A0E837668A0}" srcOrd="0" destOrd="0" presId="urn:microsoft.com/office/officeart/2008/layout/NameandTitleOrganizationalChart"/>
    <dgm:cxn modelId="{493DE415-8A63-4F96-9423-BA2DA2D11503}" type="presParOf" srcId="{7A59271D-EB62-4D4F-A2CE-1A0E837668A0}" destId="{6EB340A1-11DF-44D0-B598-47CDEE93599A}" srcOrd="0" destOrd="0" presId="urn:microsoft.com/office/officeart/2008/layout/NameandTitleOrganizationalChart"/>
    <dgm:cxn modelId="{0574D41F-374B-407D-846E-981FA354FA88}" type="presParOf" srcId="{7A59271D-EB62-4D4F-A2CE-1A0E837668A0}" destId="{E5AF4391-A3D9-431E-B88C-E6398228DDE9}" srcOrd="1" destOrd="0" presId="urn:microsoft.com/office/officeart/2008/layout/NameandTitleOrganizationalChart"/>
    <dgm:cxn modelId="{92D7B957-352C-4AA7-B0E3-564E8BA10E1F}" type="presParOf" srcId="{7A59271D-EB62-4D4F-A2CE-1A0E837668A0}" destId="{95E0C73E-1BFA-4FE7-A8AC-517EE636819C}" srcOrd="2" destOrd="0" presId="urn:microsoft.com/office/officeart/2008/layout/NameandTitleOrganizationalChart"/>
    <dgm:cxn modelId="{54CAC9AF-9AF9-426C-BD04-205E4BE8B62C}" type="presParOf" srcId="{770DABA0-6B95-494F-8E41-E61BA81255AD}" destId="{8D7ADA3A-A628-4448-B3B6-42EB13F969C5}" srcOrd="1" destOrd="0" presId="urn:microsoft.com/office/officeart/2008/layout/NameandTitleOrganizationalChart"/>
    <dgm:cxn modelId="{489989F4-478C-41C0-B3F1-FC0FCF973DCF}" type="presParOf" srcId="{770DABA0-6B95-494F-8E41-E61BA81255AD}" destId="{9FA40F24-D181-455B-ADDD-862C1745E799}" srcOrd="2" destOrd="0" presId="urn:microsoft.com/office/officeart/2008/layout/NameandTitleOrganizationalChart"/>
    <dgm:cxn modelId="{94BBAAE8-CA30-4C22-92DB-EAF260575EA4}" type="presParOf" srcId="{FF5BE938-E566-41EE-B666-062345ECC768}" destId="{A938ACF8-1D92-49D4-AD56-00717A545032}" srcOrd="6" destOrd="0" presId="urn:microsoft.com/office/officeart/2008/layout/NameandTitleOrganizationalChart"/>
    <dgm:cxn modelId="{03C89CF3-CFA7-48B2-82F4-F5B7788B939C}" type="presParOf" srcId="{FF5BE938-E566-41EE-B666-062345ECC768}" destId="{1CFEB2B1-A229-4E1B-9F91-CFCBEEB4F9C6}" srcOrd="7" destOrd="0" presId="urn:microsoft.com/office/officeart/2008/layout/NameandTitleOrganizationalChart"/>
    <dgm:cxn modelId="{8D94661E-D7E3-4256-8886-C4698CB6AD8B}" type="presParOf" srcId="{1CFEB2B1-A229-4E1B-9F91-CFCBEEB4F9C6}" destId="{129E6BFE-EA41-4439-954B-D24AFADDF9F9}" srcOrd="0" destOrd="0" presId="urn:microsoft.com/office/officeart/2008/layout/NameandTitleOrganizationalChart"/>
    <dgm:cxn modelId="{FA48314C-72BE-41D5-A9B0-B498E2E0044E}" type="presParOf" srcId="{129E6BFE-EA41-4439-954B-D24AFADDF9F9}" destId="{502B6FDA-01DF-4A29-B1D7-B97FA14683E2}" srcOrd="0" destOrd="0" presId="urn:microsoft.com/office/officeart/2008/layout/NameandTitleOrganizationalChart"/>
    <dgm:cxn modelId="{F1A47DA1-6033-4B98-A473-578305B4D6E4}" type="presParOf" srcId="{129E6BFE-EA41-4439-954B-D24AFADDF9F9}" destId="{DBB1E04D-CEED-4DD2-86DE-2F8E9F1F08EE}" srcOrd="1" destOrd="0" presId="urn:microsoft.com/office/officeart/2008/layout/NameandTitleOrganizationalChart"/>
    <dgm:cxn modelId="{B36362E3-5399-4E78-848C-F292492F41E4}" type="presParOf" srcId="{129E6BFE-EA41-4439-954B-D24AFADDF9F9}" destId="{2F4F16AB-A616-4522-B147-D8C9B50ED342}" srcOrd="2" destOrd="0" presId="urn:microsoft.com/office/officeart/2008/layout/NameandTitleOrganizationalChart"/>
    <dgm:cxn modelId="{BF94A8B9-1256-4233-95E3-B1CD9D0AE568}" type="presParOf" srcId="{1CFEB2B1-A229-4E1B-9F91-CFCBEEB4F9C6}" destId="{7811206E-D99F-4746-B9D3-7AD050388924}" srcOrd="1" destOrd="0" presId="urn:microsoft.com/office/officeart/2008/layout/NameandTitleOrganizationalChart"/>
    <dgm:cxn modelId="{513CCE87-1DC5-47DD-BFE0-1211CBA4278A}" type="presParOf" srcId="{1CFEB2B1-A229-4E1B-9F91-CFCBEEB4F9C6}" destId="{85A933C7-B4E4-4FBD-B69C-BC38DB84C98F}" srcOrd="2" destOrd="0" presId="urn:microsoft.com/office/officeart/2008/layout/NameandTitleOrganizationalChart"/>
    <dgm:cxn modelId="{C1BB907D-4EA1-40F6-85F0-AB3173ECB165}" type="presParOf" srcId="{FF5BE938-E566-41EE-B666-062345ECC768}" destId="{C7491129-7E3A-4F2A-B314-53B70CB2B046}" srcOrd="8" destOrd="0" presId="urn:microsoft.com/office/officeart/2008/layout/NameandTitleOrganizationalChart"/>
    <dgm:cxn modelId="{A9A17D1D-D8BA-4F2E-ABC8-9A3467218BB3}" type="presParOf" srcId="{FF5BE938-E566-41EE-B666-062345ECC768}" destId="{9509AF70-9FC5-4479-9FCA-CE55793931F6}" srcOrd="9" destOrd="0" presId="urn:microsoft.com/office/officeart/2008/layout/NameandTitleOrganizationalChart"/>
    <dgm:cxn modelId="{900FE517-1580-45FA-A65D-C49ADE40AA2F}" type="presParOf" srcId="{9509AF70-9FC5-4479-9FCA-CE55793931F6}" destId="{C55AE95F-9883-4C44-98F8-AB073BA482EA}" srcOrd="0" destOrd="0" presId="urn:microsoft.com/office/officeart/2008/layout/NameandTitleOrganizationalChart"/>
    <dgm:cxn modelId="{9DC6E696-F5B8-430A-8641-E66559BCA065}" type="presParOf" srcId="{C55AE95F-9883-4C44-98F8-AB073BA482EA}" destId="{F67A1A9D-BE3D-4B18-B135-80C6B75E9464}" srcOrd="0" destOrd="0" presId="urn:microsoft.com/office/officeart/2008/layout/NameandTitleOrganizationalChart"/>
    <dgm:cxn modelId="{1DB0B58B-FFCE-4AB8-9443-3AFA0FF669AF}" type="presParOf" srcId="{C55AE95F-9883-4C44-98F8-AB073BA482EA}" destId="{DC12A146-4BD4-4237-A93C-C249C8A51AA1}" srcOrd="1" destOrd="0" presId="urn:microsoft.com/office/officeart/2008/layout/NameandTitleOrganizationalChart"/>
    <dgm:cxn modelId="{34DE39D4-9AA5-49CE-911F-DA92E75EF09A}" type="presParOf" srcId="{C55AE95F-9883-4C44-98F8-AB073BA482EA}" destId="{0DD2AFA0-5D1F-435D-ABEB-39DE7CDB5158}" srcOrd="2" destOrd="0" presId="urn:microsoft.com/office/officeart/2008/layout/NameandTitleOrganizationalChart"/>
    <dgm:cxn modelId="{6B612D3D-56A1-42CE-A170-AA7C6471C107}" type="presParOf" srcId="{9509AF70-9FC5-4479-9FCA-CE55793931F6}" destId="{07A88C46-0AA3-4914-950E-49BCE85D5604}" srcOrd="1" destOrd="0" presId="urn:microsoft.com/office/officeart/2008/layout/NameandTitleOrganizationalChart"/>
    <dgm:cxn modelId="{79A27551-0B71-4F57-A0F1-C197A99DE0A5}" type="presParOf" srcId="{9509AF70-9FC5-4479-9FCA-CE55793931F6}" destId="{94FC3B45-6F3D-45A2-9EF9-9C3A980FB367}" srcOrd="2" destOrd="0" presId="urn:microsoft.com/office/officeart/2008/layout/NameandTitleOrganizationalChart"/>
    <dgm:cxn modelId="{5CB9371E-3688-4804-85C0-E173B0D015A1}" type="presParOf" srcId="{F1E17C58-8317-4328-88DD-63C0E38A05CF}" destId="{9F1ACFAC-4D76-49F5-B464-3418D0424F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91129-7E3A-4F2A-B314-53B70CB2B046}">
      <dsp:nvSpPr>
        <dsp:cNvPr id="0" name=""/>
        <dsp:cNvSpPr/>
      </dsp:nvSpPr>
      <dsp:spPr>
        <a:xfrm>
          <a:off x="5336714" y="1389989"/>
          <a:ext cx="177757" cy="2280981"/>
        </a:xfrm>
        <a:custGeom>
          <a:avLst/>
          <a:gdLst/>
          <a:ahLst/>
          <a:cxnLst/>
          <a:rect l="0" t="0" r="0" b="0"/>
          <a:pathLst>
            <a:path>
              <a:moveTo>
                <a:pt x="177757" y="0"/>
              </a:moveTo>
              <a:lnTo>
                <a:pt x="177757" y="2280981"/>
              </a:lnTo>
              <a:lnTo>
                <a:pt x="0" y="2280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8ACF8-1D92-49D4-AD56-00717A545032}">
      <dsp:nvSpPr>
        <dsp:cNvPr id="0" name=""/>
        <dsp:cNvSpPr/>
      </dsp:nvSpPr>
      <dsp:spPr>
        <a:xfrm>
          <a:off x="5514471" y="1389989"/>
          <a:ext cx="177757" cy="143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852"/>
              </a:lnTo>
              <a:lnTo>
                <a:pt x="177757" y="143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BB0B-FB76-40C0-84F3-C7ADCF9C3736}">
      <dsp:nvSpPr>
        <dsp:cNvPr id="0" name=""/>
        <dsp:cNvSpPr/>
      </dsp:nvSpPr>
      <dsp:spPr>
        <a:xfrm>
          <a:off x="5336714" y="1389989"/>
          <a:ext cx="177757" cy="1430852"/>
        </a:xfrm>
        <a:custGeom>
          <a:avLst/>
          <a:gdLst/>
          <a:ahLst/>
          <a:cxnLst/>
          <a:rect l="0" t="0" r="0" b="0"/>
          <a:pathLst>
            <a:path>
              <a:moveTo>
                <a:pt x="177757" y="0"/>
              </a:moveTo>
              <a:lnTo>
                <a:pt x="177757" y="1430852"/>
              </a:lnTo>
              <a:lnTo>
                <a:pt x="0" y="143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740CF-2FDD-4AB6-8673-18BBC909F82D}">
      <dsp:nvSpPr>
        <dsp:cNvPr id="0" name=""/>
        <dsp:cNvSpPr/>
      </dsp:nvSpPr>
      <dsp:spPr>
        <a:xfrm>
          <a:off x="5514471" y="1389989"/>
          <a:ext cx="177757" cy="58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22"/>
              </a:lnTo>
              <a:lnTo>
                <a:pt x="177757" y="58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983DB-00F5-424A-9F5C-D3912DFB2871}">
      <dsp:nvSpPr>
        <dsp:cNvPr id="0" name=""/>
        <dsp:cNvSpPr/>
      </dsp:nvSpPr>
      <dsp:spPr>
        <a:xfrm>
          <a:off x="5336714" y="1389989"/>
          <a:ext cx="177757" cy="580722"/>
        </a:xfrm>
        <a:custGeom>
          <a:avLst/>
          <a:gdLst/>
          <a:ahLst/>
          <a:cxnLst/>
          <a:rect l="0" t="0" r="0" b="0"/>
          <a:pathLst>
            <a:path>
              <a:moveTo>
                <a:pt x="177757" y="0"/>
              </a:moveTo>
              <a:lnTo>
                <a:pt x="177757" y="580722"/>
              </a:lnTo>
              <a:lnTo>
                <a:pt x="0" y="58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F06EB-5662-4C17-B450-4DE1CD720C6A}">
      <dsp:nvSpPr>
        <dsp:cNvPr id="0" name=""/>
        <dsp:cNvSpPr/>
      </dsp:nvSpPr>
      <dsp:spPr>
        <a:xfrm>
          <a:off x="5514471" y="1389989"/>
          <a:ext cx="4188563" cy="2861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980"/>
              </a:lnTo>
              <a:lnTo>
                <a:pt x="4188563" y="2735980"/>
              </a:lnTo>
              <a:lnTo>
                <a:pt x="4188563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0BE7-89AB-4193-8F4D-B1E795C6C722}">
      <dsp:nvSpPr>
        <dsp:cNvPr id="0" name=""/>
        <dsp:cNvSpPr/>
      </dsp:nvSpPr>
      <dsp:spPr>
        <a:xfrm>
          <a:off x="5514471" y="1389989"/>
          <a:ext cx="2792375" cy="2861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980"/>
              </a:lnTo>
              <a:lnTo>
                <a:pt x="2792375" y="2735980"/>
              </a:lnTo>
              <a:lnTo>
                <a:pt x="2792375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76C27-E3AA-4745-B919-BECBADAE8685}">
      <dsp:nvSpPr>
        <dsp:cNvPr id="0" name=""/>
        <dsp:cNvSpPr/>
      </dsp:nvSpPr>
      <dsp:spPr>
        <a:xfrm>
          <a:off x="5514471" y="1389989"/>
          <a:ext cx="1396187" cy="2861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980"/>
              </a:lnTo>
              <a:lnTo>
                <a:pt x="1396187" y="2735980"/>
              </a:lnTo>
              <a:lnTo>
                <a:pt x="1396187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B2F46-1C1D-4C6B-8597-ECA598E61326}">
      <dsp:nvSpPr>
        <dsp:cNvPr id="0" name=""/>
        <dsp:cNvSpPr/>
      </dsp:nvSpPr>
      <dsp:spPr>
        <a:xfrm>
          <a:off x="5468751" y="1389989"/>
          <a:ext cx="91440" cy="2861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88FEB-C2C8-4012-B49A-BF0B6F880774}">
      <dsp:nvSpPr>
        <dsp:cNvPr id="0" name=""/>
        <dsp:cNvSpPr/>
      </dsp:nvSpPr>
      <dsp:spPr>
        <a:xfrm>
          <a:off x="4118283" y="1389989"/>
          <a:ext cx="1396187" cy="2861704"/>
        </a:xfrm>
        <a:custGeom>
          <a:avLst/>
          <a:gdLst/>
          <a:ahLst/>
          <a:cxnLst/>
          <a:rect l="0" t="0" r="0" b="0"/>
          <a:pathLst>
            <a:path>
              <a:moveTo>
                <a:pt x="1396187" y="0"/>
              </a:moveTo>
              <a:lnTo>
                <a:pt x="1396187" y="2735980"/>
              </a:lnTo>
              <a:lnTo>
                <a:pt x="0" y="2735980"/>
              </a:lnTo>
              <a:lnTo>
                <a:pt x="0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71DE9-547C-4439-B084-6078F981E877}">
      <dsp:nvSpPr>
        <dsp:cNvPr id="0" name=""/>
        <dsp:cNvSpPr/>
      </dsp:nvSpPr>
      <dsp:spPr>
        <a:xfrm>
          <a:off x="2722095" y="1389989"/>
          <a:ext cx="2792375" cy="2861704"/>
        </a:xfrm>
        <a:custGeom>
          <a:avLst/>
          <a:gdLst/>
          <a:ahLst/>
          <a:cxnLst/>
          <a:rect l="0" t="0" r="0" b="0"/>
          <a:pathLst>
            <a:path>
              <a:moveTo>
                <a:pt x="2792375" y="0"/>
              </a:moveTo>
              <a:lnTo>
                <a:pt x="2792375" y="2735980"/>
              </a:lnTo>
              <a:lnTo>
                <a:pt x="0" y="2735980"/>
              </a:lnTo>
              <a:lnTo>
                <a:pt x="0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03347-2EB3-4C98-869C-A611F221853A}">
      <dsp:nvSpPr>
        <dsp:cNvPr id="0" name=""/>
        <dsp:cNvSpPr/>
      </dsp:nvSpPr>
      <dsp:spPr>
        <a:xfrm>
          <a:off x="1325908" y="4790508"/>
          <a:ext cx="698093" cy="311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91"/>
              </a:lnTo>
              <a:lnTo>
                <a:pt x="698093" y="185591"/>
              </a:lnTo>
              <a:lnTo>
                <a:pt x="698093" y="311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3495E-BE20-4838-BAFE-46E19C9D3AF3}">
      <dsp:nvSpPr>
        <dsp:cNvPr id="0" name=""/>
        <dsp:cNvSpPr/>
      </dsp:nvSpPr>
      <dsp:spPr>
        <a:xfrm>
          <a:off x="627814" y="4790508"/>
          <a:ext cx="698093" cy="311315"/>
        </a:xfrm>
        <a:custGeom>
          <a:avLst/>
          <a:gdLst/>
          <a:ahLst/>
          <a:cxnLst/>
          <a:rect l="0" t="0" r="0" b="0"/>
          <a:pathLst>
            <a:path>
              <a:moveTo>
                <a:pt x="698093" y="0"/>
              </a:moveTo>
              <a:lnTo>
                <a:pt x="698093" y="185591"/>
              </a:lnTo>
              <a:lnTo>
                <a:pt x="0" y="185591"/>
              </a:lnTo>
              <a:lnTo>
                <a:pt x="0" y="311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89D45-A692-4FEB-9AD3-E51C3FDFA354}">
      <dsp:nvSpPr>
        <dsp:cNvPr id="0" name=""/>
        <dsp:cNvSpPr/>
      </dsp:nvSpPr>
      <dsp:spPr>
        <a:xfrm>
          <a:off x="1325908" y="1389989"/>
          <a:ext cx="4188563" cy="2861704"/>
        </a:xfrm>
        <a:custGeom>
          <a:avLst/>
          <a:gdLst/>
          <a:ahLst/>
          <a:cxnLst/>
          <a:rect l="0" t="0" r="0" b="0"/>
          <a:pathLst>
            <a:path>
              <a:moveTo>
                <a:pt x="4188563" y="0"/>
              </a:moveTo>
              <a:lnTo>
                <a:pt x="4188563" y="2735980"/>
              </a:lnTo>
              <a:lnTo>
                <a:pt x="0" y="2735980"/>
              </a:lnTo>
              <a:lnTo>
                <a:pt x="0" y="2861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9C87-2138-4148-8414-2DA66A862312}">
      <dsp:nvSpPr>
        <dsp:cNvPr id="0" name=""/>
        <dsp:cNvSpPr/>
      </dsp:nvSpPr>
      <dsp:spPr>
        <a:xfrm>
          <a:off x="5468751" y="539859"/>
          <a:ext cx="91440" cy="311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763B-3923-4A34-AAA0-AC3AAE033458}">
      <dsp:nvSpPr>
        <dsp:cNvPr id="0" name=""/>
        <dsp:cNvSpPr/>
      </dsp:nvSpPr>
      <dsp:spPr>
        <a:xfrm>
          <a:off x="4994134" y="1045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PRESIDENTE </a:t>
          </a:r>
        </a:p>
      </dsp:txBody>
      <dsp:txXfrm>
        <a:off x="4994134" y="1045"/>
        <a:ext cx="1040673" cy="538814"/>
      </dsp:txXfrm>
    </dsp:sp>
    <dsp:sp modelId="{FCC5E663-0976-4BE5-ADF1-03980181C9D1}">
      <dsp:nvSpPr>
        <dsp:cNvPr id="0" name=""/>
        <dsp:cNvSpPr/>
      </dsp:nvSpPr>
      <dsp:spPr>
        <a:xfrm>
          <a:off x="5202269" y="420123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Juan M. Gers</a:t>
          </a:r>
        </a:p>
      </dsp:txBody>
      <dsp:txXfrm>
        <a:off x="5202269" y="420123"/>
        <a:ext cx="936606" cy="179604"/>
      </dsp:txXfrm>
    </dsp:sp>
    <dsp:sp modelId="{AA0E35FB-7BBD-4C6A-B014-CF71C88BE078}">
      <dsp:nvSpPr>
        <dsp:cNvPr id="0" name=""/>
        <dsp:cNvSpPr/>
      </dsp:nvSpPr>
      <dsp:spPr>
        <a:xfrm>
          <a:off x="4994134" y="851175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GERENTE </a:t>
          </a:r>
        </a:p>
      </dsp:txBody>
      <dsp:txXfrm>
        <a:off x="4994134" y="851175"/>
        <a:ext cx="1040673" cy="538814"/>
      </dsp:txXfrm>
    </dsp:sp>
    <dsp:sp modelId="{8F9949F7-811C-4E72-A57A-20012F23C7F9}">
      <dsp:nvSpPr>
        <dsp:cNvPr id="0" name=""/>
        <dsp:cNvSpPr/>
      </dsp:nvSpPr>
      <dsp:spPr>
        <a:xfrm>
          <a:off x="5202269" y="1270253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Luis F. Posso</a:t>
          </a:r>
        </a:p>
      </dsp:txBody>
      <dsp:txXfrm>
        <a:off x="5202269" y="1270253"/>
        <a:ext cx="936606" cy="179604"/>
      </dsp:txXfrm>
    </dsp:sp>
    <dsp:sp modelId="{69A83794-563F-4B09-87B5-F02CB8C8AE7C}">
      <dsp:nvSpPr>
        <dsp:cNvPr id="0" name=""/>
        <dsp:cNvSpPr/>
      </dsp:nvSpPr>
      <dsp:spPr>
        <a:xfrm>
          <a:off x="805571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Consultoria</a:t>
          </a:r>
        </a:p>
      </dsp:txBody>
      <dsp:txXfrm>
        <a:off x="805571" y="4251694"/>
        <a:ext cx="1040673" cy="538814"/>
      </dsp:txXfrm>
    </dsp:sp>
    <dsp:sp modelId="{524CA4C0-548E-49AE-A953-BBDBD7D8DB4A}">
      <dsp:nvSpPr>
        <dsp:cNvPr id="0" name=""/>
        <dsp:cNvSpPr/>
      </dsp:nvSpPr>
      <dsp:spPr>
        <a:xfrm>
          <a:off x="1013706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Henry </a:t>
          </a:r>
          <a:r>
            <a:rPr lang="es-CO" sz="1100" kern="1200" dirty="0" err="1"/>
            <a:t>Smit</a:t>
          </a:r>
          <a:endParaRPr lang="es-CO" sz="1100" kern="1200" dirty="0"/>
        </a:p>
      </dsp:txBody>
      <dsp:txXfrm>
        <a:off x="1013706" y="4670772"/>
        <a:ext cx="936606" cy="179604"/>
      </dsp:txXfrm>
    </dsp:sp>
    <dsp:sp modelId="{10AE8069-3CA8-42EA-9977-76B05D804674}">
      <dsp:nvSpPr>
        <dsp:cNvPr id="0" name=""/>
        <dsp:cNvSpPr/>
      </dsp:nvSpPr>
      <dsp:spPr>
        <a:xfrm>
          <a:off x="107477" y="5101823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Estudios </a:t>
          </a:r>
        </a:p>
      </dsp:txBody>
      <dsp:txXfrm>
        <a:off x="107477" y="5101823"/>
        <a:ext cx="1040673" cy="538814"/>
      </dsp:txXfrm>
    </dsp:sp>
    <dsp:sp modelId="{833E73A8-BD83-4F7E-ADEC-F84F2BAEA1F5}">
      <dsp:nvSpPr>
        <dsp:cNvPr id="0" name=""/>
        <dsp:cNvSpPr/>
      </dsp:nvSpPr>
      <dsp:spPr>
        <a:xfrm>
          <a:off x="315612" y="5520901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Harold Quintero</a:t>
          </a:r>
        </a:p>
      </dsp:txBody>
      <dsp:txXfrm>
        <a:off x="315612" y="5520901"/>
        <a:ext cx="936606" cy="179604"/>
      </dsp:txXfrm>
    </dsp:sp>
    <dsp:sp modelId="{38773575-E327-4F58-83F5-B9B65856C026}">
      <dsp:nvSpPr>
        <dsp:cNvPr id="0" name=""/>
        <dsp:cNvSpPr/>
      </dsp:nvSpPr>
      <dsp:spPr>
        <a:xfrm>
          <a:off x="1503665" y="5101823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Diseños e Interventoria</a:t>
          </a:r>
        </a:p>
      </dsp:txBody>
      <dsp:txXfrm>
        <a:off x="1503665" y="5101823"/>
        <a:ext cx="1040673" cy="538814"/>
      </dsp:txXfrm>
    </dsp:sp>
    <dsp:sp modelId="{D65F65F2-C1EF-43D9-B8F5-FC8ED1A6BD63}">
      <dsp:nvSpPr>
        <dsp:cNvPr id="0" name=""/>
        <dsp:cNvSpPr/>
      </dsp:nvSpPr>
      <dsp:spPr>
        <a:xfrm>
          <a:off x="1711799" y="5520901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 err="1"/>
            <a:t>Nhora</a:t>
          </a:r>
          <a:r>
            <a:rPr lang="es-CO" sz="1100" kern="1200" dirty="0"/>
            <a:t> </a:t>
          </a:r>
          <a:r>
            <a:rPr lang="es-CO" sz="1100" kern="1200" dirty="0" err="1"/>
            <a:t>Galvez</a:t>
          </a:r>
          <a:endParaRPr lang="es-CO" sz="1100" kern="1200" dirty="0"/>
        </a:p>
      </dsp:txBody>
      <dsp:txXfrm>
        <a:off x="1711799" y="5520901"/>
        <a:ext cx="936606" cy="179604"/>
      </dsp:txXfrm>
    </dsp:sp>
    <dsp:sp modelId="{C7F1FD65-3E0C-463D-A8B7-BDB53FB44948}">
      <dsp:nvSpPr>
        <dsp:cNvPr id="0" name=""/>
        <dsp:cNvSpPr/>
      </dsp:nvSpPr>
      <dsp:spPr>
        <a:xfrm>
          <a:off x="2201759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Eficiencia Energética </a:t>
          </a:r>
        </a:p>
      </dsp:txBody>
      <dsp:txXfrm>
        <a:off x="2201759" y="4251694"/>
        <a:ext cx="1040673" cy="538814"/>
      </dsp:txXfrm>
    </dsp:sp>
    <dsp:sp modelId="{0BDD13EE-553E-448B-9FCA-329867F7673B}">
      <dsp:nvSpPr>
        <dsp:cNvPr id="0" name=""/>
        <dsp:cNvSpPr/>
      </dsp:nvSpPr>
      <dsp:spPr>
        <a:xfrm>
          <a:off x="2409893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Andrés Insuasty</a:t>
          </a:r>
        </a:p>
      </dsp:txBody>
      <dsp:txXfrm>
        <a:off x="2409893" y="4670772"/>
        <a:ext cx="936606" cy="179604"/>
      </dsp:txXfrm>
    </dsp:sp>
    <dsp:sp modelId="{0B80A830-6C39-4F44-BA38-B37DD3C63E3D}">
      <dsp:nvSpPr>
        <dsp:cNvPr id="0" name=""/>
        <dsp:cNvSpPr/>
      </dsp:nvSpPr>
      <dsp:spPr>
        <a:xfrm>
          <a:off x="3597946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PAC</a:t>
          </a:r>
        </a:p>
      </dsp:txBody>
      <dsp:txXfrm>
        <a:off x="3597946" y="4251694"/>
        <a:ext cx="1040673" cy="538814"/>
      </dsp:txXfrm>
    </dsp:sp>
    <dsp:sp modelId="{BA61DB76-6254-421F-95A4-6585CC99F7A8}">
      <dsp:nvSpPr>
        <dsp:cNvPr id="0" name=""/>
        <dsp:cNvSpPr/>
      </dsp:nvSpPr>
      <dsp:spPr>
        <a:xfrm>
          <a:off x="3806081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Rodolfo Valencia </a:t>
          </a:r>
        </a:p>
      </dsp:txBody>
      <dsp:txXfrm>
        <a:off x="3806081" y="4670772"/>
        <a:ext cx="936606" cy="179604"/>
      </dsp:txXfrm>
    </dsp:sp>
    <dsp:sp modelId="{70415AC2-C225-41D4-A4E7-5D074D111C2A}">
      <dsp:nvSpPr>
        <dsp:cNvPr id="0" name=""/>
        <dsp:cNvSpPr/>
      </dsp:nvSpPr>
      <dsp:spPr>
        <a:xfrm>
          <a:off x="4994134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Neplan </a:t>
          </a:r>
        </a:p>
      </dsp:txBody>
      <dsp:txXfrm>
        <a:off x="4994134" y="4251694"/>
        <a:ext cx="1040673" cy="538814"/>
      </dsp:txXfrm>
    </dsp:sp>
    <dsp:sp modelId="{3A3407B0-BF86-474A-A1F9-0F62D3559EDB}">
      <dsp:nvSpPr>
        <dsp:cNvPr id="0" name=""/>
        <dsp:cNvSpPr/>
      </dsp:nvSpPr>
      <dsp:spPr>
        <a:xfrm>
          <a:off x="5202269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Sergio Vargas </a:t>
          </a:r>
        </a:p>
      </dsp:txBody>
      <dsp:txXfrm>
        <a:off x="5202269" y="4670772"/>
        <a:ext cx="936606" cy="179604"/>
      </dsp:txXfrm>
    </dsp:sp>
    <dsp:sp modelId="{713D9DEB-B2A3-43C7-8803-8E264111BC36}">
      <dsp:nvSpPr>
        <dsp:cNvPr id="0" name=""/>
        <dsp:cNvSpPr/>
      </dsp:nvSpPr>
      <dsp:spPr>
        <a:xfrm>
          <a:off x="6390322" y="4251694"/>
          <a:ext cx="1040673" cy="59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6033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Soluciones Integrales de Equipos </a:t>
          </a:r>
        </a:p>
      </dsp:txBody>
      <dsp:txXfrm>
        <a:off x="6390322" y="4251694"/>
        <a:ext cx="1040673" cy="590923"/>
      </dsp:txXfrm>
    </dsp:sp>
    <dsp:sp modelId="{AE467E41-C552-40F3-AF12-DFCFB7625C8C}">
      <dsp:nvSpPr>
        <dsp:cNvPr id="0" name=""/>
        <dsp:cNvSpPr/>
      </dsp:nvSpPr>
      <dsp:spPr>
        <a:xfrm>
          <a:off x="6598456" y="4696826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José E. Muñoz</a:t>
          </a:r>
        </a:p>
      </dsp:txBody>
      <dsp:txXfrm>
        <a:off x="6598456" y="4696826"/>
        <a:ext cx="936606" cy="179604"/>
      </dsp:txXfrm>
    </dsp:sp>
    <dsp:sp modelId="{51278309-BBBE-4A7E-9A22-57325C0D72AC}">
      <dsp:nvSpPr>
        <dsp:cNvPr id="0" name=""/>
        <dsp:cNvSpPr/>
      </dsp:nvSpPr>
      <dsp:spPr>
        <a:xfrm>
          <a:off x="7786509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Estudios Internacionales</a:t>
          </a:r>
        </a:p>
      </dsp:txBody>
      <dsp:txXfrm>
        <a:off x="7786509" y="4251694"/>
        <a:ext cx="1040673" cy="538814"/>
      </dsp:txXfrm>
    </dsp:sp>
    <dsp:sp modelId="{D1B3892A-CA9F-4E7F-830E-83AA94E097B5}">
      <dsp:nvSpPr>
        <dsp:cNvPr id="0" name=""/>
        <dsp:cNvSpPr/>
      </dsp:nvSpPr>
      <dsp:spPr>
        <a:xfrm>
          <a:off x="7994644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Diego </a:t>
          </a:r>
          <a:r>
            <a:rPr lang="es-CO" sz="1000" kern="1200" dirty="0" err="1"/>
            <a:t>Rodriguez</a:t>
          </a:r>
          <a:endParaRPr lang="es-CO" sz="1000" kern="1200" dirty="0"/>
        </a:p>
      </dsp:txBody>
      <dsp:txXfrm>
        <a:off x="7994644" y="4670772"/>
        <a:ext cx="936606" cy="179604"/>
      </dsp:txXfrm>
    </dsp:sp>
    <dsp:sp modelId="{CB44A8A9-E68B-4020-AB0A-ACAA611C9DCE}">
      <dsp:nvSpPr>
        <dsp:cNvPr id="0" name=""/>
        <dsp:cNvSpPr/>
      </dsp:nvSpPr>
      <dsp:spPr>
        <a:xfrm>
          <a:off x="9182697" y="425169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Proyectos GIS </a:t>
          </a:r>
        </a:p>
      </dsp:txBody>
      <dsp:txXfrm>
        <a:off x="9182697" y="4251694"/>
        <a:ext cx="1040673" cy="538814"/>
      </dsp:txXfrm>
    </dsp:sp>
    <dsp:sp modelId="{617B33D5-BAB7-4DAD-BBE4-423F3280D05D}">
      <dsp:nvSpPr>
        <dsp:cNvPr id="0" name=""/>
        <dsp:cNvSpPr/>
      </dsp:nvSpPr>
      <dsp:spPr>
        <a:xfrm>
          <a:off x="9390832" y="467077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Fabio Perea</a:t>
          </a:r>
        </a:p>
      </dsp:txBody>
      <dsp:txXfrm>
        <a:off x="9390832" y="4670772"/>
        <a:ext cx="936606" cy="179604"/>
      </dsp:txXfrm>
    </dsp:sp>
    <dsp:sp modelId="{AE20F45A-8A39-4D74-BF77-A24BDF56C311}">
      <dsp:nvSpPr>
        <dsp:cNvPr id="0" name=""/>
        <dsp:cNvSpPr/>
      </dsp:nvSpPr>
      <dsp:spPr>
        <a:xfrm>
          <a:off x="4296040" y="170130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Gestión Humana</a:t>
          </a:r>
        </a:p>
      </dsp:txBody>
      <dsp:txXfrm>
        <a:off x="4296040" y="1701304"/>
        <a:ext cx="1040673" cy="538814"/>
      </dsp:txXfrm>
    </dsp:sp>
    <dsp:sp modelId="{D5F3F7F8-399D-441C-9EDA-046F5ECE25EB}">
      <dsp:nvSpPr>
        <dsp:cNvPr id="0" name=""/>
        <dsp:cNvSpPr/>
      </dsp:nvSpPr>
      <dsp:spPr>
        <a:xfrm>
          <a:off x="4504175" y="212038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Alba I. Naranjo</a:t>
          </a:r>
        </a:p>
      </dsp:txBody>
      <dsp:txXfrm>
        <a:off x="4504175" y="2120382"/>
        <a:ext cx="936606" cy="179604"/>
      </dsp:txXfrm>
    </dsp:sp>
    <dsp:sp modelId="{98E0C494-9A27-4B7D-8D35-73C87451C96C}">
      <dsp:nvSpPr>
        <dsp:cNvPr id="0" name=""/>
        <dsp:cNvSpPr/>
      </dsp:nvSpPr>
      <dsp:spPr>
        <a:xfrm>
          <a:off x="5692228" y="170130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Gestión Integral </a:t>
          </a:r>
        </a:p>
      </dsp:txBody>
      <dsp:txXfrm>
        <a:off x="5692228" y="1701304"/>
        <a:ext cx="1040673" cy="538814"/>
      </dsp:txXfrm>
    </dsp:sp>
    <dsp:sp modelId="{9F7043E4-2431-4C8C-BC54-A49434592D7A}">
      <dsp:nvSpPr>
        <dsp:cNvPr id="0" name=""/>
        <dsp:cNvSpPr/>
      </dsp:nvSpPr>
      <dsp:spPr>
        <a:xfrm>
          <a:off x="5900363" y="212038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Gloria M. Vallejo</a:t>
          </a:r>
        </a:p>
      </dsp:txBody>
      <dsp:txXfrm>
        <a:off x="5900363" y="2120382"/>
        <a:ext cx="936606" cy="179604"/>
      </dsp:txXfrm>
    </dsp:sp>
    <dsp:sp modelId="{6EB340A1-11DF-44D0-B598-47CDEE93599A}">
      <dsp:nvSpPr>
        <dsp:cNvPr id="0" name=""/>
        <dsp:cNvSpPr/>
      </dsp:nvSpPr>
      <dsp:spPr>
        <a:xfrm>
          <a:off x="4296040" y="255143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Gestión financiera y Contable </a:t>
          </a:r>
        </a:p>
      </dsp:txBody>
      <dsp:txXfrm>
        <a:off x="4296040" y="2551434"/>
        <a:ext cx="1040673" cy="538814"/>
      </dsp:txXfrm>
    </dsp:sp>
    <dsp:sp modelId="{E5AF4391-A3D9-431E-B88C-E6398228DDE9}">
      <dsp:nvSpPr>
        <dsp:cNvPr id="0" name=""/>
        <dsp:cNvSpPr/>
      </dsp:nvSpPr>
      <dsp:spPr>
        <a:xfrm>
          <a:off x="4504175" y="297051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Luz V. Latorre </a:t>
          </a:r>
        </a:p>
      </dsp:txBody>
      <dsp:txXfrm>
        <a:off x="4504175" y="2970512"/>
        <a:ext cx="936606" cy="179604"/>
      </dsp:txXfrm>
    </dsp:sp>
    <dsp:sp modelId="{502B6FDA-01DF-4A29-B1D7-B97FA14683E2}">
      <dsp:nvSpPr>
        <dsp:cNvPr id="0" name=""/>
        <dsp:cNvSpPr/>
      </dsp:nvSpPr>
      <dsp:spPr>
        <a:xfrm>
          <a:off x="5692228" y="255143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6033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Gestión de Proyectos</a:t>
          </a:r>
        </a:p>
      </dsp:txBody>
      <dsp:txXfrm>
        <a:off x="5692228" y="2551434"/>
        <a:ext cx="1040673" cy="538814"/>
      </dsp:txXfrm>
    </dsp:sp>
    <dsp:sp modelId="{DBB1E04D-CEED-4DD2-86DE-2F8E9F1F08EE}">
      <dsp:nvSpPr>
        <dsp:cNvPr id="0" name=""/>
        <dsp:cNvSpPr/>
      </dsp:nvSpPr>
      <dsp:spPr>
        <a:xfrm>
          <a:off x="5900363" y="297051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Francia Solís </a:t>
          </a:r>
        </a:p>
      </dsp:txBody>
      <dsp:txXfrm>
        <a:off x="5900363" y="2970512"/>
        <a:ext cx="936606" cy="179604"/>
      </dsp:txXfrm>
    </dsp:sp>
    <dsp:sp modelId="{F67A1A9D-BE3D-4B18-B135-80C6B75E9464}">
      <dsp:nvSpPr>
        <dsp:cNvPr id="0" name=""/>
        <dsp:cNvSpPr/>
      </dsp:nvSpPr>
      <dsp:spPr>
        <a:xfrm>
          <a:off x="4296040" y="3401564"/>
          <a:ext cx="1040673" cy="53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60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Comercial y Ventas </a:t>
          </a:r>
          <a:endParaRPr lang="es-CO" sz="1000" kern="1200" dirty="0"/>
        </a:p>
      </dsp:txBody>
      <dsp:txXfrm>
        <a:off x="4296040" y="3401564"/>
        <a:ext cx="1040673" cy="538814"/>
      </dsp:txXfrm>
    </dsp:sp>
    <dsp:sp modelId="{DC12A146-4BD4-4237-A93C-C249C8A51AA1}">
      <dsp:nvSpPr>
        <dsp:cNvPr id="0" name=""/>
        <dsp:cNvSpPr/>
      </dsp:nvSpPr>
      <dsp:spPr>
        <a:xfrm>
          <a:off x="4504175" y="3820642"/>
          <a:ext cx="936606" cy="17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Dagoberto Valencia </a:t>
          </a:r>
        </a:p>
      </dsp:txBody>
      <dsp:txXfrm>
        <a:off x="4504175" y="3820642"/>
        <a:ext cx="936606" cy="179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CA5E9-EC30-419E-8666-8EB40985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79D26-BEAF-4514-AD32-AAC6FA8C4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12EAB-AD89-4338-A9E8-CB652F5E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EE6B2E-D4EE-41D6-8FA0-37F49425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B6EB3-9C4B-4969-8642-5851E7A6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02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ED54-5FFE-4D11-A257-4F36815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A524F-3667-480D-93BF-E73CDE09B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F45ED-0CEC-4748-8A6B-36418D84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A6E1-6146-4BF9-B85D-664AB3BD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F6463-A272-44F4-B9C5-571F3248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7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16BF38-A7DD-4D2B-B751-6B13C364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52A6F-22B7-4F05-A4A1-CCD63E178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E9E0A-75D0-48FA-9280-9C792511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3D76B-C676-4EB2-9A5A-53564D4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C5865-81C2-46C2-ACFB-3827AC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9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47C4-24C6-47CF-8045-DB95DD6B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55708-5345-4E53-9296-B25D1276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84CF7-0660-4F8C-8A50-CF346BAD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E8F13-5A6D-4F52-BCB3-73F84421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5F754-61CE-4EAA-BDF9-E38228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3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3AFF3-63D1-434F-97B4-AC417ED1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F4933-D95D-48C9-AAE3-2FAA4F91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CD925-070B-4DF5-BD36-F26CF925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A0D75-ACDE-4031-AB43-DC767C00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BFE70-C415-4527-9886-95B18879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8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C725-8919-4C75-8AA1-C9FB88BD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31268-D26E-434A-8E2C-8F40CA3E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A592BA-97C5-4FFC-A11A-89DE16BD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E7C70-B5A3-4202-B906-38C724FE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807CC-FEEF-4109-921E-F4F7089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175D7-BD9C-4521-B9BA-1EAEFAB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3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A170-CA6C-4029-988A-0C4F4571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9FDBA-E856-4587-A2E8-2DB4DCB5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1D9569-AC39-4BC3-8A39-18C26E964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821FC1-E210-47EF-8281-234B25D1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3858E-E917-48D2-BEC8-CAFFD8BE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75A0DC-13EF-4A2E-B7C3-50BC8C40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26E726-AB45-41A9-B8C6-F44AE858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4E8893-BD20-4EA0-9747-9127C51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6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354D-0831-40FE-9CB6-4BF6615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D655D-D7C8-4D08-9621-8382537D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E33977-6343-4444-B046-793FE80E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1ECC26-797B-43CF-B438-ADAA4194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E3FD73-3F95-485C-924F-446D3EE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79EAE4-06DF-431F-94EB-97BAE5DC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9E9F66-0E6E-4329-9803-8075BCB0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2C37-9E07-44C9-AEB1-6A55274F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A27E5-0C41-4C7A-BDB5-A9650EA5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C647D-7CA3-4DFB-93EC-984BF96B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3AAA0-2AFA-4B2B-8105-B4D220B1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D1A4D3-AD03-4AE3-AE0E-DE7792FE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8CBC1-B482-4DD5-AB8A-38EE482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1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CA52-4AA2-48B2-A349-F495377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D304B-6B60-46C9-8FFC-3A0CB5FC5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4874BD-6C0D-4777-B50E-3CB787E12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FE32A-845B-4BED-BBB6-2A034282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4CCE9-7AF7-4976-8B3D-D8698369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D9895-79E7-4C96-8BE8-E1BD7F7B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0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B2C1DA-7378-4D90-ABB5-C61090F8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6B613-3258-4BE9-9226-C76B0EB3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12BE5-8011-4D3A-90A1-1230AB62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7AE9-3F98-4D6C-8C57-5F3F57558105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DA223-644F-4279-AEE0-9E013D689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908D1-DAC1-40A7-A790-8E597669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32B3-42DE-409F-AB61-BFAC3DC6A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4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36C6E93-D1D0-4FD1-8291-C7203A83D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407036"/>
              </p:ext>
            </p:extLst>
          </p:nvPr>
        </p:nvGraphicFramePr>
        <p:xfrm>
          <a:off x="1062319" y="591672"/>
          <a:ext cx="10434916" cy="570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125">
            <a:extLst>
              <a:ext uri="{FF2B5EF4-FFF2-40B4-BE49-F238E27FC236}">
                <a16:creationId xmlns:a16="http://schemas.microsoft.com/office/drawing/2014/main" id="{41EEEFAF-425C-479F-AFF1-1912BAD1627D}"/>
              </a:ext>
            </a:extLst>
          </p:cNvPr>
          <p:cNvSpPr txBox="1"/>
          <p:nvPr/>
        </p:nvSpPr>
        <p:spPr>
          <a:xfrm>
            <a:off x="8619565" y="5985439"/>
            <a:ext cx="1905000" cy="15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-40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lang="es-CO" sz="1350" spc="-15" dirty="0">
                <a:latin typeface="Calibri"/>
                <a:cs typeface="Calibri"/>
              </a:rPr>
              <a:t>24 Enero 22 de 2024</a:t>
            </a:r>
            <a:endParaRPr sz="13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09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luis.barrero</dc:creator>
  <cp:lastModifiedBy>luis.barrero</cp:lastModifiedBy>
  <cp:revision>1</cp:revision>
  <dcterms:created xsi:type="dcterms:W3CDTF">2024-04-09T19:08:33Z</dcterms:created>
  <dcterms:modified xsi:type="dcterms:W3CDTF">2024-04-09T19:09:13Z</dcterms:modified>
</cp:coreProperties>
</file>