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074" y="4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584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005840" rtl="0" eaLnBrk="1" latinLnBrk="0" hangingPunct="1">
        <a:spcBef>
          <a:spcPct val="20000"/>
        </a:spcBef>
        <a:buFont typeface="Arial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1005840" rtl="0" eaLnBrk="1" latinLnBrk="0" hangingPunct="1">
        <a:spcBef>
          <a:spcPct val="20000"/>
        </a:spcBef>
        <a:buFont typeface="Arial" pitchFamily="34" charset="0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spcBef>
          <a:spcPct val="20000"/>
        </a:spcBef>
        <a:buFont typeface="Arial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essa.org/event_photography_contest" TargetMode="Externa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46" y="350019"/>
            <a:ext cx="8549640" cy="161702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Bradley Hand ITC" pitchFamily="66" charset="0"/>
              </a:rPr>
              <a:t> </a:t>
            </a:r>
            <a:r>
              <a:rPr lang="en-IN" sz="6600" b="1" dirty="0">
                <a:solidFill>
                  <a:schemeClr val="accent6">
                    <a:lumMod val="50000"/>
                  </a:schemeClr>
                </a:solidFill>
                <a:latin typeface="Bradley Hand ITC" pitchFamily="66" charset="0"/>
              </a:rPr>
              <a:t>GESSA </a:t>
            </a:r>
            <a:br>
              <a:rPr lang="en-IN" sz="6600" b="1" dirty="0">
                <a:solidFill>
                  <a:schemeClr val="accent6">
                    <a:lumMod val="50000"/>
                  </a:schemeClr>
                </a:solidFill>
                <a:latin typeface="Bradley Hand ITC" pitchFamily="66" charset="0"/>
              </a:rPr>
            </a:br>
            <a:r>
              <a:rPr lang="en-IN" sz="6600" b="1" dirty="0">
                <a:solidFill>
                  <a:schemeClr val="accent6">
                    <a:lumMod val="50000"/>
                  </a:schemeClr>
                </a:solidFill>
                <a:latin typeface="Bradley Hand ITC" pitchFamily="66" charset="0"/>
              </a:rPr>
              <a:t>Photography Contest</a:t>
            </a:r>
            <a:endParaRPr lang="en-IN" sz="6600" b="1" dirty="0">
              <a:solidFill>
                <a:schemeClr val="accent6">
                  <a:lumMod val="50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2327" y="5457836"/>
            <a:ext cx="3614728" cy="2200264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sz="2860" b="1" dirty="0"/>
          </a:p>
          <a:p>
            <a:pPr algn="l"/>
            <a:r>
              <a:rPr lang="en-IN" sz="2860" b="1" dirty="0"/>
              <a:t>Rules of submission</a:t>
            </a:r>
          </a:p>
          <a:p>
            <a:pPr algn="l"/>
            <a:r>
              <a:rPr lang="en-IN" sz="2420" dirty="0"/>
              <a:t>-Last date: 19 Nov 2015</a:t>
            </a:r>
          </a:p>
          <a:p>
            <a:pPr algn="l"/>
            <a:r>
              <a:rPr lang="en-IN" sz="2420" dirty="0"/>
              <a:t>-Maximum </a:t>
            </a:r>
            <a:r>
              <a:rPr lang="en-IN" sz="2420" dirty="0"/>
              <a:t>entries: 3</a:t>
            </a:r>
          </a:p>
          <a:p>
            <a:pPr algn="l"/>
            <a:r>
              <a:rPr lang="en-IN" sz="2420" dirty="0"/>
              <a:t>-Maximum </a:t>
            </a:r>
            <a:r>
              <a:rPr lang="en-IN" sz="2420" dirty="0"/>
              <a:t>size of each </a:t>
            </a:r>
            <a:r>
              <a:rPr lang="en-IN" sz="2420" dirty="0"/>
              <a:t>  photograph</a:t>
            </a:r>
            <a:r>
              <a:rPr lang="en-IN" sz="2420" dirty="0"/>
              <a:t>: 10 MB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35982"/>
            <a:ext cx="2750328" cy="2531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840" dirty="0">
                <a:solidFill>
                  <a:schemeClr val="tx2">
                    <a:lumMod val="50000"/>
                  </a:schemeClr>
                </a:solidFill>
              </a:rPr>
              <a:t>      </a:t>
            </a:r>
          </a:p>
          <a:p>
            <a:pPr algn="ctr"/>
            <a:r>
              <a:rPr lang="en-IN" sz="4400" dirty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IN" sz="4400" b="1" dirty="0">
                <a:solidFill>
                  <a:schemeClr val="tx2">
                    <a:lumMod val="50000"/>
                  </a:schemeClr>
                </a:solidFill>
              </a:rPr>
              <a:t>Snap a photo</a:t>
            </a:r>
          </a:p>
          <a:p>
            <a:endParaRPr lang="en-IN" sz="2207" dirty="0"/>
          </a:p>
        </p:txBody>
      </p:sp>
      <p:sp>
        <p:nvSpPr>
          <p:cNvPr id="6" name="TextBox 5"/>
          <p:cNvSpPr txBox="1"/>
          <p:nvPr/>
        </p:nvSpPr>
        <p:spPr>
          <a:xfrm>
            <a:off x="2828910" y="2235982"/>
            <a:ext cx="4243417" cy="24622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4840" dirty="0">
              <a:solidFill>
                <a:srgbClr val="FFC000"/>
              </a:solidFill>
            </a:endParaRPr>
          </a:p>
          <a:p>
            <a:endParaRPr lang="en-IN" sz="3520" dirty="0">
              <a:solidFill>
                <a:srgbClr val="FFC000"/>
              </a:solidFill>
            </a:endParaRPr>
          </a:p>
          <a:p>
            <a:pPr algn="ctr"/>
            <a:r>
              <a:rPr lang="en-IN" sz="4400" b="1" dirty="0">
                <a:solidFill>
                  <a:srgbClr val="FFC000"/>
                </a:solidFill>
              </a:rPr>
              <a:t>Upload the </a:t>
            </a:r>
            <a:r>
              <a:rPr lang="en-IN" sz="4400" b="1" dirty="0" err="1">
                <a:solidFill>
                  <a:srgbClr val="FFC000"/>
                </a:solidFill>
              </a:rPr>
              <a:t>pic</a:t>
            </a:r>
            <a:endParaRPr lang="en-IN" sz="4400" b="1" dirty="0">
              <a:solidFill>
                <a:srgbClr val="FFC000"/>
              </a:solidFill>
            </a:endParaRPr>
          </a:p>
          <a:p>
            <a:r>
              <a:rPr lang="en-IN" sz="2640" b="1" dirty="0"/>
              <a:t>http://tinyurl.com/gessaPHC</a:t>
            </a:r>
            <a:endParaRPr lang="en-IN" sz="264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0909" y="2235983"/>
            <a:ext cx="2907491" cy="2123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4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4400" b="1" dirty="0">
                <a:solidFill>
                  <a:schemeClr val="tx2">
                    <a:lumMod val="50000"/>
                  </a:schemeClr>
                </a:solidFill>
              </a:rPr>
              <a:t>Win </a:t>
            </a:r>
          </a:p>
          <a:p>
            <a:r>
              <a:rPr lang="en-IN" sz="4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4400" b="1" dirty="0" err="1">
                <a:solidFill>
                  <a:schemeClr val="tx2">
                    <a:lumMod val="50000"/>
                  </a:schemeClr>
                </a:solidFill>
              </a:rPr>
              <a:t>Hoodies</a:t>
            </a:r>
            <a:r>
              <a:rPr lang="en-IN" sz="4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4400" b="1" dirty="0">
                <a:solidFill>
                  <a:schemeClr val="tx2">
                    <a:lumMod val="50000"/>
                  </a:schemeClr>
                </a:solidFill>
              </a:rPr>
              <a:t>!!!</a:t>
            </a:r>
          </a:p>
        </p:txBody>
      </p:sp>
      <p:pic>
        <p:nvPicPr>
          <p:cNvPr id="1027" name="Picture 3" descr="C:\Users\a\Desktop\plainicon.com-56668-w-256px-1b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14564"/>
            <a:ext cx="1257309" cy="1257309"/>
          </a:xfrm>
          <a:prstGeom prst="rect">
            <a:avLst/>
          </a:prstGeom>
          <a:noFill/>
        </p:spPr>
      </p:pic>
      <p:pic>
        <p:nvPicPr>
          <p:cNvPr id="1028" name="Picture 4" descr="C:\Users\a\Desktop\Image-upload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46" y="2157401"/>
            <a:ext cx="1257309" cy="1414472"/>
          </a:xfrm>
          <a:prstGeom prst="rect">
            <a:avLst/>
          </a:prstGeom>
          <a:noFill/>
        </p:spPr>
      </p:pic>
      <p:pic>
        <p:nvPicPr>
          <p:cNvPr id="1029" name="Picture 5" descr="C:\Users\a\Downloads\imageedit_1_5993469946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08217" y="2235982"/>
            <a:ext cx="1885928" cy="125730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0" y="5929327"/>
            <a:ext cx="6365091" cy="43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7" dirty="0"/>
              <a:t> </a:t>
            </a:r>
            <a:endParaRPr lang="en-IN" sz="2207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064928"/>
            <a:ext cx="691516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4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All the shared pictures will be showcased in </a:t>
            </a:r>
            <a:r>
              <a:rPr lang="en-IN" sz="264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GESSA Fall Semester Closing Day </a:t>
            </a:r>
            <a:r>
              <a:rPr lang="en-IN" sz="264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on 21 </a:t>
            </a:r>
            <a:r>
              <a:rPr lang="en-IN" sz="264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Nov </a:t>
            </a:r>
            <a:r>
              <a:rPr lang="en-IN" sz="264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2015</a:t>
            </a:r>
          </a:p>
          <a:p>
            <a:endParaRPr lang="en-IN" sz="2200" b="1" dirty="0">
              <a:solidFill>
                <a:schemeClr val="tx2">
                  <a:lumMod val="75000"/>
                </a:schemeClr>
              </a:solidFill>
              <a:ea typeface="+mj-ea"/>
              <a:cs typeface="Aparajita" pitchFamily="34" charset="0"/>
            </a:endParaRPr>
          </a:p>
          <a:p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For more information visit:</a:t>
            </a:r>
          </a:p>
          <a:p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  <a:hlinkClick r:id="rId5"/>
              </a:rPr>
              <a:t>www.gessa.org/event_photography_contest</a:t>
            </a:r>
            <a:endParaRPr lang="en-IN" sz="2200" b="1" dirty="0">
              <a:solidFill>
                <a:schemeClr val="tx2">
                  <a:lumMod val="75000"/>
                </a:schemeClr>
              </a:solidFill>
              <a:ea typeface="+mj-ea"/>
              <a:cs typeface="Aparajita" pitchFamily="34" charset="0"/>
            </a:endParaRPr>
          </a:p>
          <a:p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Contact : </a:t>
            </a:r>
            <a:r>
              <a:rPr lang="en-IN" sz="2200" b="1" dirty="0" err="1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Ankita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 </a:t>
            </a:r>
            <a:r>
              <a:rPr lang="en-IN" sz="2200" b="1" dirty="0" err="1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Chandak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 480-324-6986</a:t>
            </a:r>
          </a:p>
          <a:p>
            <a:endParaRPr lang="en-IN" sz="3520" b="1" dirty="0">
              <a:solidFill>
                <a:schemeClr val="accent6">
                  <a:lumMod val="50000"/>
                </a:schemeClr>
              </a:solidFill>
              <a:ea typeface="+mj-ea"/>
              <a:cs typeface="Aparajita" pitchFamily="34" charset="0"/>
            </a:endParaRPr>
          </a:p>
          <a:p>
            <a:endParaRPr lang="en-IN" sz="3520" b="1" dirty="0">
              <a:solidFill>
                <a:schemeClr val="accent6">
                  <a:lumMod val="50000"/>
                </a:schemeClr>
              </a:solidFill>
              <a:ea typeface="+mj-ea"/>
              <a:cs typeface="Aparajit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74" y="350020"/>
            <a:ext cx="2228830" cy="135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</TotalTime>
  <Words>70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Aparajita</vt:lpstr>
      <vt:lpstr>Arial</vt:lpstr>
      <vt:lpstr>Bradley Hand ITC</vt:lpstr>
      <vt:lpstr>Calibri</vt:lpstr>
      <vt:lpstr>Office Theme</vt:lpstr>
      <vt:lpstr> GESSA  Photography Contest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GESSA  Photography Contest</dc:title>
  <dc:creator>a</dc:creator>
  <cp:lastModifiedBy>Rajat Aggarwal</cp:lastModifiedBy>
  <cp:revision>5</cp:revision>
  <dcterms:created xsi:type="dcterms:W3CDTF">2015-11-11T19:51:12Z</dcterms:created>
  <dcterms:modified xsi:type="dcterms:W3CDTF">2015-11-12T20:07:52Z</dcterms:modified>
</cp:coreProperties>
</file>