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4DB9-0303-437A-8AC0-A063A843C73A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FCB-2F05-41FF-873A-7070EDC0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7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4DB9-0303-437A-8AC0-A063A843C73A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FCB-2F05-41FF-873A-7070EDC0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4DB9-0303-437A-8AC0-A063A843C73A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FCB-2F05-41FF-873A-7070EDC0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9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4DB9-0303-437A-8AC0-A063A843C73A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FCB-2F05-41FF-873A-7070EDC0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4DB9-0303-437A-8AC0-A063A843C73A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FCB-2F05-41FF-873A-7070EDC0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4DB9-0303-437A-8AC0-A063A843C73A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FCB-2F05-41FF-873A-7070EDC0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4DB9-0303-437A-8AC0-A063A843C73A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FCB-2F05-41FF-873A-7070EDC0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4DB9-0303-437A-8AC0-A063A843C73A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FCB-2F05-41FF-873A-7070EDC0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4DB9-0303-437A-8AC0-A063A843C73A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FCB-2F05-41FF-873A-7070EDC0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4DB9-0303-437A-8AC0-A063A843C73A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FCB-2F05-41FF-873A-7070EDC0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4DB9-0303-437A-8AC0-A063A843C73A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CFCB-2F05-41FF-873A-7070EDC0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4DB9-0303-437A-8AC0-A063A843C73A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CFCB-2F05-41FF-873A-7070EDC07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81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6" y="104118"/>
            <a:ext cx="9142857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71" y="657571"/>
            <a:ext cx="9142857" cy="5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Aggarwal</dc:creator>
  <cp:lastModifiedBy>Rajat Aggarwal</cp:lastModifiedBy>
  <cp:revision>2</cp:revision>
  <dcterms:created xsi:type="dcterms:W3CDTF">2015-08-06T17:38:24Z</dcterms:created>
  <dcterms:modified xsi:type="dcterms:W3CDTF">2015-08-06T17:50:00Z</dcterms:modified>
</cp:coreProperties>
</file>