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64592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2C0D-E08D-457C-B1BA-C80967A02B7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6483-30A7-41C1-9B28-E3713E12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4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44943"/>
            <a:ext cx="16459200" cy="193899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 Tutoring Sessions     		    Interview Preparations </a:t>
            </a:r>
          </a:p>
          <a:p>
            <a:r>
              <a:rPr lang="en-US" sz="6000" dirty="0"/>
              <a:t>  Open Source Projects	 </a:t>
            </a:r>
            <a:r>
              <a:rPr lang="en-US" sz="6000" dirty="0" smtClean="0"/>
              <a:t>	    Contests &amp; Socials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08" y="-357809"/>
            <a:ext cx="9752381" cy="5912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5308" y="4769742"/>
            <a:ext cx="10970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9900"/>
                </a:solidFill>
              </a:rPr>
              <a:t>Graduate Engineering &amp; Science </a:t>
            </a:r>
          </a:p>
          <a:p>
            <a:pPr algn="ctr"/>
            <a:r>
              <a:rPr lang="en-US" sz="6000" dirty="0">
                <a:solidFill>
                  <a:srgbClr val="FF9900"/>
                </a:solidFill>
              </a:rPr>
              <a:t>Students Association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8168" y="9274087"/>
            <a:ext cx="58243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C000"/>
                </a:solidFill>
              </a:rPr>
              <a:t>www.gessa.org</a:t>
            </a:r>
            <a:endParaRPr lang="en-US" sz="8800" b="1" dirty="0" smtClean="0">
              <a:solidFill>
                <a:srgbClr val="FFC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97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3</cp:revision>
  <dcterms:created xsi:type="dcterms:W3CDTF">2016-01-09T09:43:41Z</dcterms:created>
  <dcterms:modified xsi:type="dcterms:W3CDTF">2016-01-09T10:41:23Z</dcterms:modified>
</cp:coreProperties>
</file>