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4FC5-E306-40A9-B4A9-392F602309F5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E301-B934-40DF-AC99-45FE1431B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0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4FC5-E306-40A9-B4A9-392F602309F5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E301-B934-40DF-AC99-45FE1431B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6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4FC5-E306-40A9-B4A9-392F602309F5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E301-B934-40DF-AC99-45FE1431B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3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4FC5-E306-40A9-B4A9-392F602309F5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E301-B934-40DF-AC99-45FE1431B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1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4FC5-E306-40A9-B4A9-392F602309F5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E301-B934-40DF-AC99-45FE1431B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5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4FC5-E306-40A9-B4A9-392F602309F5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E301-B934-40DF-AC99-45FE1431B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8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4FC5-E306-40A9-B4A9-392F602309F5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E301-B934-40DF-AC99-45FE1431B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6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4FC5-E306-40A9-B4A9-392F602309F5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E301-B934-40DF-AC99-45FE1431B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6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4FC5-E306-40A9-B4A9-392F602309F5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E301-B934-40DF-AC99-45FE1431B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4FC5-E306-40A9-B4A9-392F602309F5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E301-B934-40DF-AC99-45FE1431B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4FC5-E306-40A9-B4A9-392F602309F5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E301-B934-40DF-AC99-45FE1431B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84FC5-E306-40A9-B4A9-392F602309F5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9E301-B934-40DF-AC99-45FE1431B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8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828" y="685800"/>
            <a:ext cx="9142857" cy="5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94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Rajat Aggarwal</dc:creator>
  <cp:lastModifiedBy>Rajat Aggarwal</cp:lastModifiedBy>
  <cp:revision>3</cp:revision>
  <dcterms:created xsi:type="dcterms:W3CDTF">2016-01-21T16:47:02Z</dcterms:created>
  <dcterms:modified xsi:type="dcterms:W3CDTF">2016-01-21T17:14:49Z</dcterms:modified>
</cp:coreProperties>
</file>