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EA5-4C50-4954-B8BD-247538DF0E85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EB8-1312-4AC4-9EE8-1CC6B469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EA5-4C50-4954-B8BD-247538DF0E85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EB8-1312-4AC4-9EE8-1CC6B469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EA5-4C50-4954-B8BD-247538DF0E85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EB8-1312-4AC4-9EE8-1CC6B469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9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EA5-4C50-4954-B8BD-247538DF0E85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EB8-1312-4AC4-9EE8-1CC6B469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EA5-4C50-4954-B8BD-247538DF0E85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EB8-1312-4AC4-9EE8-1CC6B469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EA5-4C50-4954-B8BD-247538DF0E85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EB8-1312-4AC4-9EE8-1CC6B469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EA5-4C50-4954-B8BD-247538DF0E85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EB8-1312-4AC4-9EE8-1CC6B469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EA5-4C50-4954-B8BD-247538DF0E85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EB8-1312-4AC4-9EE8-1CC6B469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5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EA5-4C50-4954-B8BD-247538DF0E85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EB8-1312-4AC4-9EE8-1CC6B469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4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EA5-4C50-4954-B8BD-247538DF0E85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EB8-1312-4AC4-9EE8-1CC6B469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EA5-4C50-4954-B8BD-247538DF0E85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EB8-1312-4AC4-9EE8-1CC6B469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78EA5-4C50-4954-B8BD-247538DF0E85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AEB8-1312-4AC4-9EE8-1CC6B469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4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048" y="502666"/>
            <a:ext cx="7193903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0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Aggarwal</dc:creator>
  <cp:lastModifiedBy>Rajat Aggarwal</cp:lastModifiedBy>
  <cp:revision>1</cp:revision>
  <dcterms:created xsi:type="dcterms:W3CDTF">2015-09-25T07:59:20Z</dcterms:created>
  <dcterms:modified xsi:type="dcterms:W3CDTF">2015-09-25T07:59:39Z</dcterms:modified>
</cp:coreProperties>
</file>