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D556-DCEE-4BAF-829F-0CA33C44E68D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1AE3-D698-4C69-B195-0CD0FA1C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5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772399" cy="1005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81"/>
            <a:ext cx="1904429" cy="1154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724292"/>
            <a:ext cx="7772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 : support@gessa.org			Website: http://www.gessa.org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2</cp:revision>
  <dcterms:created xsi:type="dcterms:W3CDTF">2015-11-12T19:58:54Z</dcterms:created>
  <dcterms:modified xsi:type="dcterms:W3CDTF">2015-11-12T20:03:36Z</dcterms:modified>
</cp:coreProperties>
</file>