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A6A4-AB64-4A60-BBDD-B115584F1440}" type="datetimeFigureOut">
              <a:rPr lang="en-US" smtClean="0"/>
              <a:pPr/>
              <a:t>11/12/2015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EA3F-5F88-4BD7-AF87-A2E2DB37119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essa.org/event_photography_contest" TargetMode="Externa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2142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Bradley Hand ITC" pitchFamily="66" charset="0"/>
              </a:rPr>
              <a:t> </a:t>
            </a:r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Bradley Hand ITC" pitchFamily="66" charset="0"/>
              </a:rPr>
              <a:t>GESSA </a:t>
            </a:r>
            <a:b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Bradley Hand ITC" pitchFamily="66" charset="0"/>
              </a:rPr>
            </a:br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Bradley Hand ITC" pitchFamily="66" charset="0"/>
              </a:rPr>
              <a:t>Photography Contest</a:t>
            </a:r>
            <a:endParaRPr lang="en-IN" sz="6000" b="1" dirty="0">
              <a:solidFill>
                <a:schemeClr val="accent6">
                  <a:lumMod val="50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8" y="4857760"/>
            <a:ext cx="3286116" cy="200024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IN" sz="2600" b="1" dirty="0" smtClean="0"/>
          </a:p>
          <a:p>
            <a:pPr algn="l"/>
            <a:r>
              <a:rPr lang="en-IN" sz="2600" b="1" dirty="0" smtClean="0"/>
              <a:t>Rules of submission</a:t>
            </a:r>
          </a:p>
          <a:p>
            <a:pPr algn="l"/>
            <a:r>
              <a:rPr lang="en-IN" sz="2200" dirty="0" smtClean="0"/>
              <a:t>-Last date: </a:t>
            </a:r>
            <a:r>
              <a:rPr lang="en-IN" sz="2200" dirty="0" smtClean="0"/>
              <a:t>19 </a:t>
            </a:r>
            <a:r>
              <a:rPr lang="en-IN" sz="2200" dirty="0" smtClean="0"/>
              <a:t>Nov 2015</a:t>
            </a:r>
          </a:p>
          <a:p>
            <a:pPr algn="l"/>
            <a:r>
              <a:rPr lang="en-IN" sz="2200" dirty="0" smtClean="0"/>
              <a:t>-Maximum </a:t>
            </a:r>
            <a:r>
              <a:rPr lang="en-IN" sz="2200" dirty="0"/>
              <a:t>entries: 3</a:t>
            </a:r>
          </a:p>
          <a:p>
            <a:pPr algn="l"/>
            <a:r>
              <a:rPr lang="en-IN" sz="2200" dirty="0" smtClean="0"/>
              <a:t>-Maximum </a:t>
            </a:r>
            <a:r>
              <a:rPr lang="en-IN" sz="2200" dirty="0"/>
              <a:t>size of each </a:t>
            </a:r>
            <a:r>
              <a:rPr lang="en-IN" sz="2200" dirty="0" smtClean="0"/>
              <a:t>  photograph</a:t>
            </a:r>
            <a:r>
              <a:rPr lang="en-IN" sz="2200" dirty="0"/>
              <a:t>: 10 MB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28802"/>
            <a:ext cx="2500298" cy="2277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tx2">
                    <a:lumMod val="50000"/>
                  </a:schemeClr>
                </a:solidFill>
              </a:rPr>
              <a:t>      </a:t>
            </a:r>
          </a:p>
          <a:p>
            <a:pPr algn="ctr"/>
            <a:r>
              <a:rPr lang="en-IN" sz="4000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</a:rPr>
              <a:t>Snap a photo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71736" y="1928802"/>
            <a:ext cx="3857652" cy="226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4400" dirty="0" smtClean="0">
              <a:solidFill>
                <a:srgbClr val="FFC000"/>
              </a:solidFill>
            </a:endParaRPr>
          </a:p>
          <a:p>
            <a:endParaRPr lang="en-IN" sz="3200" dirty="0" smtClean="0">
              <a:solidFill>
                <a:srgbClr val="FFC000"/>
              </a:solidFill>
            </a:endParaRPr>
          </a:p>
          <a:p>
            <a:pPr algn="ctr"/>
            <a:r>
              <a:rPr lang="en-IN" sz="4000" b="1" dirty="0" smtClean="0">
                <a:solidFill>
                  <a:srgbClr val="FFC000"/>
                </a:solidFill>
              </a:rPr>
              <a:t>Upload the </a:t>
            </a:r>
            <a:r>
              <a:rPr lang="en-IN" sz="4000" b="1" dirty="0" err="1" smtClean="0">
                <a:solidFill>
                  <a:srgbClr val="FFC000"/>
                </a:solidFill>
              </a:rPr>
              <a:t>pic</a:t>
            </a:r>
            <a:endParaRPr lang="en-IN" sz="4000" b="1" dirty="0" smtClean="0">
              <a:solidFill>
                <a:srgbClr val="FFC000"/>
              </a:solidFill>
            </a:endParaRPr>
          </a:p>
          <a:p>
            <a:r>
              <a:rPr lang="en-IN" sz="2400" b="1" dirty="0" smtClean="0"/>
              <a:t>http://tinyurl.com/gessaPHC</a:t>
            </a:r>
            <a:endParaRPr lang="en-IN" sz="2400" dirty="0" smtClean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0826" y="1928802"/>
            <a:ext cx="2643174" cy="226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4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</a:rPr>
              <a:t>Win </a:t>
            </a:r>
          </a:p>
          <a:p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4000" b="1" dirty="0" err="1" smtClean="0">
                <a:solidFill>
                  <a:schemeClr val="tx2">
                    <a:lumMod val="50000"/>
                  </a:schemeClr>
                </a:solidFill>
              </a:rPr>
              <a:t>Hoodies</a:t>
            </a:r>
            <a:r>
              <a:rPr lang="en-IN" sz="4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</a:rPr>
              <a:t>!!!</a:t>
            </a:r>
          </a:p>
        </p:txBody>
      </p:sp>
      <p:pic>
        <p:nvPicPr>
          <p:cNvPr id="1027" name="Picture 3" descr="C:\Users\a\Desktop\plainicon.com-56668-w-256px-1b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1143008" cy="1143008"/>
          </a:xfrm>
          <a:prstGeom prst="rect">
            <a:avLst/>
          </a:prstGeom>
          <a:noFill/>
        </p:spPr>
      </p:pic>
      <p:pic>
        <p:nvPicPr>
          <p:cNvPr id="1028" name="Picture 4" descr="C:\Users\a\Desktop\Image-upload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1857364"/>
            <a:ext cx="1143008" cy="1285884"/>
          </a:xfrm>
          <a:prstGeom prst="rect">
            <a:avLst/>
          </a:prstGeom>
          <a:noFill/>
        </p:spPr>
      </p:pic>
      <p:pic>
        <p:nvPicPr>
          <p:cNvPr id="1029" name="Picture 5" descr="C:\Users\a\Downloads\imageedit_1_5993469946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1928802"/>
            <a:ext cx="1714480" cy="114300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0" y="5286388"/>
            <a:ext cx="57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500570"/>
            <a:ext cx="6286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All the shared pictures will be showcased in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GESSA Fall Semester Closing Day 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on 21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Nov 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2015</a:t>
            </a:r>
          </a:p>
          <a:p>
            <a:endParaRPr lang="en-IN" sz="2000" b="1" dirty="0" smtClean="0">
              <a:solidFill>
                <a:schemeClr val="tx2">
                  <a:lumMod val="75000"/>
                </a:schemeClr>
              </a:solidFill>
              <a:ea typeface="+mj-ea"/>
              <a:cs typeface="Aparajita" pitchFamily="34" charset="0"/>
            </a:endParaRPr>
          </a:p>
          <a:p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For more information visit:</a:t>
            </a:r>
          </a:p>
          <a:p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  <a:hlinkClick r:id="rId5"/>
              </a:rPr>
              <a:t>www.gessa.org/event_photography_contest</a:t>
            </a:r>
            <a:endParaRPr lang="en-IN" sz="2000" b="1" dirty="0" smtClean="0">
              <a:solidFill>
                <a:schemeClr val="tx2">
                  <a:lumMod val="75000"/>
                </a:schemeClr>
              </a:solidFill>
              <a:ea typeface="+mj-ea"/>
              <a:cs typeface="Aparajita" pitchFamily="34" charset="0"/>
            </a:endParaRPr>
          </a:p>
          <a:p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Contact : </a:t>
            </a:r>
            <a:r>
              <a:rPr lang="en-IN" sz="2000" b="1" dirty="0" err="1" smtClean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Ankita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 </a:t>
            </a:r>
            <a:r>
              <a:rPr lang="en-IN" sz="2000" b="1" dirty="0" err="1" smtClean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Chandak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Aparajita" pitchFamily="34" charset="0"/>
              </a:rPr>
              <a:t> 480-324-6986</a:t>
            </a:r>
          </a:p>
          <a:p>
            <a:endParaRPr lang="en-IN" sz="3200" b="1" dirty="0" smtClean="0">
              <a:solidFill>
                <a:schemeClr val="accent6">
                  <a:lumMod val="50000"/>
                </a:schemeClr>
              </a:solidFill>
              <a:ea typeface="+mj-ea"/>
              <a:cs typeface="Aparajita" pitchFamily="34" charset="0"/>
            </a:endParaRPr>
          </a:p>
          <a:p>
            <a:endParaRPr lang="en-IN" sz="3200" b="1" dirty="0">
              <a:solidFill>
                <a:schemeClr val="accent6">
                  <a:lumMod val="50000"/>
                </a:schemeClr>
              </a:solidFill>
              <a:ea typeface="+mj-ea"/>
              <a:cs typeface="Aparajit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22" y="184387"/>
            <a:ext cx="1245699" cy="75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100</TotalTime>
  <Words>70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Aparajita</vt:lpstr>
      <vt:lpstr>Arial</vt:lpstr>
      <vt:lpstr>Bradley Hand ITC</vt:lpstr>
      <vt:lpstr>Calibri</vt:lpstr>
      <vt:lpstr>Office Theme</vt:lpstr>
      <vt:lpstr> GESSA  Photography Contest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GESSA  Photography Contest</dc:title>
  <dc:creator>a</dc:creator>
  <cp:lastModifiedBy>Ankita Chandak (Student)</cp:lastModifiedBy>
  <cp:revision>4</cp:revision>
  <dcterms:created xsi:type="dcterms:W3CDTF">2015-11-11T19:51:12Z</dcterms:created>
  <dcterms:modified xsi:type="dcterms:W3CDTF">2015-11-12T19:59:03Z</dcterms:modified>
</cp:coreProperties>
</file>