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5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9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094A-473E-4A02-9462-5C0FEC87065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DCE1E-74CE-4E4E-AAD0-E715F4BB7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GD7X0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4758" y="577516"/>
            <a:ext cx="56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39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433137"/>
            <a:ext cx="9690315" cy="4154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GESSA Social -  Game Party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Play video games while you meet new friends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Xbox, Play Station, Genesis – all games are free!!!</a:t>
            </a:r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sz="3600" dirty="0" smtClean="0"/>
              <a:t>August 28, 6-9 PM</a:t>
            </a:r>
          </a:p>
          <a:p>
            <a:pPr algn="ctr"/>
            <a:r>
              <a:rPr lang="en-US" sz="2800" dirty="0" smtClean="0"/>
              <a:t>Venue: Endgame</a:t>
            </a:r>
            <a:r>
              <a:rPr lang="en-US" sz="2800" dirty="0"/>
              <a:t>, </a:t>
            </a:r>
            <a:endParaRPr lang="en-US" sz="2800" dirty="0" smtClean="0"/>
          </a:p>
          <a:p>
            <a:pPr algn="ctr"/>
            <a:r>
              <a:rPr lang="en-US" sz="2800" dirty="0" smtClean="0"/>
              <a:t>699 </a:t>
            </a:r>
            <a:r>
              <a:rPr lang="en-US" sz="2800" dirty="0"/>
              <a:t>S. Mill Ave. Suite 201 (second floor) </a:t>
            </a:r>
            <a:r>
              <a:rPr lang="en-US" sz="2800" dirty="0" smtClean="0"/>
              <a:t>Brickyard.	</a:t>
            </a:r>
          </a:p>
          <a:p>
            <a:pPr algn="ctr"/>
            <a:r>
              <a:rPr lang="en-US" sz="2000" dirty="0" smtClean="0"/>
              <a:t>50 early birds get food discount tickets.</a:t>
            </a:r>
          </a:p>
          <a:p>
            <a:pPr algn="r"/>
            <a:r>
              <a:rPr lang="en-US" sz="2400" dirty="0" smtClean="0"/>
              <a:t>        </a:t>
            </a:r>
          </a:p>
          <a:p>
            <a:pPr algn="r"/>
            <a:r>
              <a:rPr lang="en-US" sz="1600" dirty="0" smtClean="0"/>
              <a:t>Contact: Vignesh Natarajan (425-326-0153)</a:t>
            </a:r>
          </a:p>
          <a:p>
            <a:pPr algn="r"/>
            <a:r>
              <a:rPr lang="en-US" sz="1600" dirty="0" smtClean="0"/>
              <a:t>	                           </a:t>
            </a:r>
            <a:r>
              <a:rPr lang="en-US" sz="1600" dirty="0"/>
              <a:t>Website: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goo.gl/GD7X0T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2563"/>
            <a:ext cx="1193050" cy="617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71" y="508156"/>
            <a:ext cx="1447229" cy="8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11</cp:revision>
  <dcterms:created xsi:type="dcterms:W3CDTF">2015-08-02T03:50:05Z</dcterms:created>
  <dcterms:modified xsi:type="dcterms:W3CDTF">2015-08-07T00:28:20Z</dcterms:modified>
</cp:coreProperties>
</file>