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9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32EF-0B73-43FF-B3A2-F0081E592096}" type="datetimeFigureOut">
              <a:rPr lang="en-IN" smtClean="0"/>
              <a:t>17-08-2015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A317-DC4B-44AB-BD03-D59D5320E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0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32EF-0B73-43FF-B3A2-F0081E592096}" type="datetimeFigureOut">
              <a:rPr lang="en-IN" smtClean="0"/>
              <a:t>17-08-2015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A317-DC4B-44AB-BD03-D59D5320E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695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32EF-0B73-43FF-B3A2-F0081E592096}" type="datetimeFigureOut">
              <a:rPr lang="en-IN" smtClean="0"/>
              <a:t>17-08-2015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A317-DC4B-44AB-BD03-D59D5320E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89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32EF-0B73-43FF-B3A2-F0081E592096}" type="datetimeFigureOut">
              <a:rPr lang="en-IN" smtClean="0"/>
              <a:t>17-08-2015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A317-DC4B-44AB-BD03-D59D5320E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31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32EF-0B73-43FF-B3A2-F0081E592096}" type="datetimeFigureOut">
              <a:rPr lang="en-IN" smtClean="0"/>
              <a:t>17-08-2015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A317-DC4B-44AB-BD03-D59D5320E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85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32EF-0B73-43FF-B3A2-F0081E592096}" type="datetimeFigureOut">
              <a:rPr lang="en-IN" smtClean="0"/>
              <a:t>17-08-2015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A317-DC4B-44AB-BD03-D59D5320E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26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32EF-0B73-43FF-B3A2-F0081E592096}" type="datetimeFigureOut">
              <a:rPr lang="en-IN" smtClean="0"/>
              <a:t>17-08-2015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A317-DC4B-44AB-BD03-D59D5320E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31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32EF-0B73-43FF-B3A2-F0081E592096}" type="datetimeFigureOut">
              <a:rPr lang="en-IN" smtClean="0"/>
              <a:t>17-08-2015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A317-DC4B-44AB-BD03-D59D5320E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81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32EF-0B73-43FF-B3A2-F0081E592096}" type="datetimeFigureOut">
              <a:rPr lang="en-IN" smtClean="0"/>
              <a:t>17-08-2015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A317-DC4B-44AB-BD03-D59D5320E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63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32EF-0B73-43FF-B3A2-F0081E592096}" type="datetimeFigureOut">
              <a:rPr lang="en-IN" smtClean="0"/>
              <a:t>17-08-2015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A317-DC4B-44AB-BD03-D59D5320E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89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32EF-0B73-43FF-B3A2-F0081E592096}" type="datetimeFigureOut">
              <a:rPr lang="en-IN" smtClean="0"/>
              <a:t>17-08-2015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A317-DC4B-44AB-BD03-D59D5320E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91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E32EF-0B73-43FF-B3A2-F0081E592096}" type="datetimeFigureOut">
              <a:rPr lang="en-IN" smtClean="0"/>
              <a:t>17-08-2015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4A317-DC4B-44AB-BD03-D59D5320E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66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su.orgsync.com/org/gessa/event_mock_interview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88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7963" y="-34562"/>
            <a:ext cx="79088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/>
                <a:solidFill>
                  <a:schemeClr val="accent4"/>
                </a:solidFill>
              </a:rPr>
              <a:t>Graduate Engineering and Science </a:t>
            </a:r>
            <a:r>
              <a:rPr lang="en-US" sz="3200" b="1" dirty="0" smtClean="0">
                <a:ln/>
                <a:solidFill>
                  <a:schemeClr val="accent4"/>
                </a:solidFill>
              </a:rPr>
              <a:t>Students </a:t>
            </a:r>
            <a:r>
              <a:rPr lang="en-US" sz="3200" b="1" dirty="0">
                <a:ln/>
                <a:solidFill>
                  <a:schemeClr val="accent4"/>
                </a:solidFill>
              </a:rPr>
              <a:t>Association (GESSA)</a:t>
            </a:r>
            <a:r>
              <a:rPr lang="en-US" sz="2800" b="1" dirty="0">
                <a:ln/>
                <a:solidFill>
                  <a:schemeClr val="accent4"/>
                </a:solidFill>
              </a:rPr>
              <a:t> </a:t>
            </a:r>
          </a:p>
          <a:p>
            <a:pPr algn="ctr"/>
            <a:r>
              <a:rPr lang="en-US" sz="1600" b="1" dirty="0">
                <a:ln/>
                <a:solidFill>
                  <a:schemeClr val="accent4"/>
                </a:solidFill>
              </a:rPr>
              <a:t>presents</a:t>
            </a:r>
          </a:p>
          <a:p>
            <a:pPr algn="ctr"/>
            <a:r>
              <a:rPr lang="en-US" sz="3200" b="1" dirty="0" smtClean="0">
                <a:ln/>
                <a:solidFill>
                  <a:srgbClr val="C00000"/>
                </a:solidFill>
              </a:rPr>
              <a:t>Mock Interview </a:t>
            </a:r>
            <a:r>
              <a:rPr lang="en-US" sz="3200" b="1" dirty="0">
                <a:ln/>
                <a:solidFill>
                  <a:srgbClr val="C00000"/>
                </a:solidFill>
              </a:rPr>
              <a:t>Sessions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85432"/>
            <a:ext cx="679704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Get ready for the JOB fight</a:t>
            </a:r>
            <a:r>
              <a:rPr lang="en-US" sz="3200" b="1" dirty="0" smtClean="0"/>
              <a:t>!!!!! </a:t>
            </a:r>
            <a:endParaRPr lang="en-US" sz="3200" b="1" dirty="0"/>
          </a:p>
          <a:p>
            <a:r>
              <a:rPr lang="en-US" sz="2400" dirty="0" smtClean="0">
                <a:latin typeface="Georgia" pitchFamily="18" charset="0"/>
              </a:rPr>
              <a:t>Practice technical interview questions with us.</a:t>
            </a:r>
          </a:p>
          <a:p>
            <a:r>
              <a:rPr lang="en-US" sz="2400" dirty="0" smtClean="0">
                <a:latin typeface="Georgia" pitchFamily="18" charset="0"/>
              </a:rPr>
              <a:t>	</a:t>
            </a:r>
          </a:p>
          <a:p>
            <a:r>
              <a:rPr lang="en-US" sz="2400" dirty="0">
                <a:latin typeface="Georgia" pitchFamily="18" charset="0"/>
              </a:rPr>
              <a:t>	</a:t>
            </a:r>
            <a:r>
              <a:rPr lang="en-US" sz="2400" dirty="0" smtClean="0">
                <a:latin typeface="Georgia" pitchFamily="18" charset="0"/>
              </a:rPr>
              <a:t>Every Friday, 6-8 PM.</a:t>
            </a:r>
          </a:p>
          <a:p>
            <a:r>
              <a:rPr lang="en-US" sz="2400" dirty="0">
                <a:latin typeface="Georgia" pitchFamily="18" charset="0"/>
              </a:rPr>
              <a:t>	</a:t>
            </a:r>
            <a:r>
              <a:rPr lang="en-US" sz="2400" dirty="0" smtClean="0">
                <a:latin typeface="Georgia" pitchFamily="18" charset="0"/>
              </a:rPr>
              <a:t>Starts September 18, 2015</a:t>
            </a:r>
          </a:p>
          <a:p>
            <a:endParaRPr lang="en-US" sz="2400" dirty="0" smtClean="0">
              <a:latin typeface="Georgia" pitchFamily="18" charset="0"/>
            </a:endParaRPr>
          </a:p>
          <a:p>
            <a:r>
              <a:rPr lang="en-US" sz="2400" dirty="0" smtClean="0">
                <a:latin typeface="Georgia" pitchFamily="18" charset="0"/>
              </a:rPr>
              <a:t>Register </a:t>
            </a:r>
            <a:r>
              <a:rPr lang="en-US" sz="2400" dirty="0">
                <a:latin typeface="Georgia" pitchFamily="18" charset="0"/>
              </a:rPr>
              <a:t>online </a:t>
            </a:r>
            <a:r>
              <a:rPr lang="en-US" sz="2400" dirty="0" smtClean="0">
                <a:latin typeface="Georgia" pitchFamily="18" charset="0"/>
              </a:rPr>
              <a:t>at</a:t>
            </a:r>
            <a:r>
              <a:rPr lang="en-US" sz="2400" dirty="0">
                <a:latin typeface="Georgia" pitchFamily="18" charset="0"/>
              </a:rPr>
              <a:t>: </a:t>
            </a:r>
            <a:r>
              <a:rPr lang="en-US" dirty="0">
                <a:solidFill>
                  <a:srgbClr val="FF0000"/>
                </a:solidFill>
                <a:latin typeface="Georgia" pitchFamily="18" charset="0"/>
                <a:hlinkClick r:id="rId3"/>
              </a:rPr>
              <a:t>http://</a:t>
            </a:r>
            <a:r>
              <a:rPr lang="en-US" dirty="0" smtClean="0">
                <a:solidFill>
                  <a:srgbClr val="FF0000"/>
                </a:solidFill>
                <a:latin typeface="Georgia" pitchFamily="18" charset="0"/>
                <a:hlinkClick r:id="rId3"/>
              </a:rPr>
              <a:t>asu.orgsync.com/org/gessa/event_mock_interviews</a:t>
            </a:r>
            <a:endParaRPr lang="en-US" dirty="0" smtClean="0">
              <a:solidFill>
                <a:srgbClr val="FF0000"/>
              </a:solidFill>
              <a:latin typeface="Georgia" pitchFamily="18" charset="0"/>
            </a:endParaRPr>
          </a:p>
          <a:p>
            <a:pPr marL="285750" indent="-285750">
              <a:buFontTx/>
              <a:buChar char="-"/>
            </a:pPr>
            <a:endParaRPr lang="en-US" sz="2400" dirty="0">
              <a:latin typeface="Georgia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597" y="6233183"/>
            <a:ext cx="1207403" cy="62481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7617" y="5866158"/>
            <a:ext cx="48013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Contact: </a:t>
            </a:r>
            <a:endParaRPr lang="en-US" dirty="0" smtClean="0"/>
          </a:p>
          <a:p>
            <a:r>
              <a:rPr lang="en-US" dirty="0" err="1" smtClean="0"/>
              <a:t>Vignesh</a:t>
            </a:r>
            <a:r>
              <a:rPr lang="en-US" dirty="0" smtClean="0"/>
              <a:t> </a:t>
            </a:r>
            <a:r>
              <a:rPr lang="en-US" dirty="0"/>
              <a:t>Natarajan (425-326-0153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Sushrut</a:t>
            </a:r>
            <a:r>
              <a:rPr lang="en-US" dirty="0" smtClean="0"/>
              <a:t> </a:t>
            </a:r>
            <a:r>
              <a:rPr lang="en-US" dirty="0" err="1" smtClean="0"/>
              <a:t>Dabir</a:t>
            </a:r>
            <a:r>
              <a:rPr lang="en-US" dirty="0" smtClean="0"/>
              <a:t> (480-319-5616)</a:t>
            </a: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949" y="159239"/>
            <a:ext cx="1761619" cy="106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8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39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Sushrut Dabir</dc:creator>
  <cp:lastModifiedBy>Rajat Aggarwal</cp:lastModifiedBy>
  <cp:revision>21</cp:revision>
  <dcterms:created xsi:type="dcterms:W3CDTF">2015-07-17T02:41:09Z</dcterms:created>
  <dcterms:modified xsi:type="dcterms:W3CDTF">2015-08-17T21:28:31Z</dcterms:modified>
</cp:coreProperties>
</file>