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  <p:sldId id="257" r:id="rId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42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5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06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7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63D1-B38F-4C45-9792-041BBA53F1F3}" type="datetimeFigureOut">
              <a:rPr lang="en-IN" smtClean="0"/>
              <a:t>12-10-2015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20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oo.gl/pY4JO9" TargetMode="External"/><Relationship Id="rId4" Type="http://schemas.openxmlformats.org/officeDocument/2006/relationships/hyperlink" Target="http://www.gess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quotehd.com/imagequotes/authors53/tmb/richard-bayer-quote-be-happy-in-that-job-intervie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29"/>
          <a:stretch/>
        </p:blipFill>
        <p:spPr bwMode="auto">
          <a:xfrm>
            <a:off x="236449" y="2746185"/>
            <a:ext cx="3659305" cy="346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erticalblackNewFork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5108"/>
            <a:ext cx="2519488" cy="14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37303" y="2586950"/>
            <a:ext cx="5752148" cy="2886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640" b="1" dirty="0">
              <a:solidFill>
                <a:srgbClr val="000000"/>
              </a:solidFill>
              <a:ea typeface="Batang" panose="02030600000101010101" pitchFamily="18" charset="-127"/>
            </a:endParaRPr>
          </a:p>
          <a:p>
            <a:pPr algn="just"/>
            <a:r>
              <a:rPr lang="en-IN" sz="2640" b="1" dirty="0">
                <a:ea typeface="Batang" panose="02030600000101010101" pitchFamily="18" charset="-127"/>
              </a:rPr>
              <a:t>A platform where all job seekers can help each other </a:t>
            </a:r>
            <a:r>
              <a:rPr lang="en-IN" sz="2640" b="1" dirty="0">
                <a:ea typeface="Batang" panose="02030600000101010101" pitchFamily="18" charset="-127"/>
              </a:rPr>
              <a:t>prepare for </a:t>
            </a:r>
            <a:r>
              <a:rPr lang="en-IN" sz="2640" b="1" dirty="0">
                <a:ea typeface="Batang" panose="02030600000101010101" pitchFamily="18" charset="-127"/>
              </a:rPr>
              <a:t>interviews. </a:t>
            </a:r>
            <a:endParaRPr lang="en-IN" sz="2640" b="1" dirty="0">
              <a:solidFill>
                <a:srgbClr val="222222"/>
              </a:solidFill>
              <a:ea typeface="Batang" panose="02030600000101010101" pitchFamily="18" charset="-127"/>
            </a:endParaRPr>
          </a:p>
          <a:p>
            <a:pPr algn="just">
              <a:spcAft>
                <a:spcPts val="990"/>
              </a:spcAft>
            </a:pPr>
            <a:r>
              <a:rPr lang="en-IN" sz="2640" b="1" dirty="0">
                <a:solidFill>
                  <a:srgbClr val="222222"/>
                </a:solidFill>
                <a:ea typeface="Batang" panose="02030600000101010101" pitchFamily="18" charset="-127"/>
              </a:rPr>
              <a:t/>
            </a:r>
            <a:br>
              <a:rPr lang="en-IN" sz="2640" b="1" dirty="0">
                <a:solidFill>
                  <a:srgbClr val="222222"/>
                </a:solidFill>
                <a:ea typeface="Batang" panose="02030600000101010101" pitchFamily="18" charset="-127"/>
              </a:rPr>
            </a:br>
            <a:r>
              <a:rPr lang="en-IN" sz="2640" b="1" dirty="0">
                <a:solidFill>
                  <a:srgbClr val="222222"/>
                </a:solidFill>
                <a:ea typeface="Batang" panose="02030600000101010101" pitchFamily="18" charset="-127"/>
              </a:rPr>
              <a:t>T</a:t>
            </a:r>
            <a:r>
              <a:rPr lang="en-IN" sz="2640" b="1" dirty="0">
                <a:solidFill>
                  <a:srgbClr val="000000"/>
                </a:solidFill>
                <a:ea typeface="Batang" panose="02030600000101010101" pitchFamily="18" charset="-127"/>
              </a:rPr>
              <a:t>echnical </a:t>
            </a:r>
            <a:r>
              <a:rPr lang="en-IN" sz="2640" b="1" dirty="0">
                <a:solidFill>
                  <a:srgbClr val="000000"/>
                </a:solidFill>
                <a:ea typeface="Batang" panose="02030600000101010101" pitchFamily="18" charset="-127"/>
              </a:rPr>
              <a:t>and </a:t>
            </a:r>
            <a:r>
              <a:rPr lang="en-IN" sz="2640" b="1" dirty="0">
                <a:solidFill>
                  <a:srgbClr val="000000"/>
                </a:solidFill>
                <a:ea typeface="Batang" panose="02030600000101010101" pitchFamily="18" charset="-127"/>
              </a:rPr>
              <a:t>behavioural </a:t>
            </a:r>
            <a:r>
              <a:rPr lang="en-IN" sz="2640" b="1" dirty="0">
                <a:solidFill>
                  <a:srgbClr val="000000"/>
                </a:solidFill>
                <a:ea typeface="Batang" panose="02030600000101010101" pitchFamily="18" charset="-127"/>
              </a:rPr>
              <a:t>interviews </a:t>
            </a:r>
            <a:r>
              <a:rPr lang="en-IN" sz="2640" b="1" dirty="0">
                <a:solidFill>
                  <a:srgbClr val="000000"/>
                </a:solidFill>
                <a:ea typeface="Batang" panose="02030600000101010101" pitchFamily="18" charset="-127"/>
              </a:rPr>
              <a:t> every </a:t>
            </a:r>
            <a:r>
              <a:rPr lang="en-IN" sz="2640" b="1" dirty="0">
                <a:solidFill>
                  <a:srgbClr val="000000"/>
                </a:solidFill>
                <a:ea typeface="Batang" panose="02030600000101010101" pitchFamily="18" charset="-127"/>
              </a:rPr>
              <a:t>Friday.</a:t>
            </a:r>
            <a:endParaRPr lang="en-IN" sz="2640" b="1" dirty="0">
              <a:solidFill>
                <a:srgbClr val="222222"/>
              </a:solidFill>
              <a:ea typeface="Batang" panose="02030600000101010101" pitchFamily="18" charset="-127"/>
            </a:endParaRPr>
          </a:p>
          <a:p>
            <a:pPr algn="just"/>
            <a:r>
              <a:rPr lang="en-IN" sz="148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2525860" y="1364712"/>
            <a:ext cx="6796927" cy="77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970" b="1" dirty="0">
                <a:solidFill>
                  <a:srgbClr val="0070C0"/>
                </a:solidFill>
                <a:ea typeface="Batang" panose="02030600000101010101" pitchFamily="18" charset="-127"/>
              </a:rPr>
              <a:t>TECHNICAL INTERVIEW PREPARATIONS</a:t>
            </a:r>
          </a:p>
          <a:p>
            <a:pPr algn="ctr"/>
            <a:r>
              <a:rPr lang="en-IN" sz="1485" b="1" dirty="0">
                <a:solidFill>
                  <a:srgbClr val="FF0000"/>
                </a:solidFill>
                <a:ea typeface="Batang" panose="02030600000101010101" pitchFamily="18" charset="-127"/>
              </a:rPr>
              <a:t>GET READY FOR THE JOB FIGHT!!!</a:t>
            </a:r>
            <a:endParaRPr lang="en-IN" sz="1485" b="1" dirty="0">
              <a:solidFill>
                <a:srgbClr val="FF0000"/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79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rticalblackNewFork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" y="214457"/>
            <a:ext cx="3349689" cy="1877062"/>
          </a:xfrm>
          <a:prstGeom prst="rect">
            <a:avLst/>
          </a:prstGeom>
          <a:noFill/>
          <a:extLst/>
        </p:spPr>
      </p:pic>
      <p:sp>
        <p:nvSpPr>
          <p:cNvPr id="2" name="Rectangle 1"/>
          <p:cNvSpPr/>
          <p:nvPr/>
        </p:nvSpPr>
        <p:spPr>
          <a:xfrm>
            <a:off x="4117657" y="2608542"/>
            <a:ext cx="5940743" cy="3534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640" b="1" dirty="0" smtClean="0">
                <a:ea typeface="Batang" panose="02030600000101010101" pitchFamily="18" charset="-127"/>
              </a:rPr>
              <a:t>A </a:t>
            </a:r>
            <a:r>
              <a:rPr lang="en-IN" sz="2640" b="1" dirty="0">
                <a:ea typeface="Batang" panose="02030600000101010101" pitchFamily="18" charset="-127"/>
              </a:rPr>
              <a:t>platform where all job seekers can help each other </a:t>
            </a:r>
            <a:r>
              <a:rPr lang="en-IN" sz="2640" b="1" dirty="0">
                <a:ea typeface="Batang" panose="02030600000101010101" pitchFamily="18" charset="-127"/>
              </a:rPr>
              <a:t>prepare for </a:t>
            </a:r>
            <a:r>
              <a:rPr lang="en-IN" sz="2640" b="1" dirty="0" smtClean="0">
                <a:ea typeface="Batang" panose="02030600000101010101" pitchFamily="18" charset="-127"/>
              </a:rPr>
              <a:t>technical &amp; behavioural interviews</a:t>
            </a:r>
            <a:r>
              <a:rPr lang="en-IN" sz="2640" b="1" dirty="0">
                <a:ea typeface="Batang" panose="02030600000101010101" pitchFamily="18" charset="-127"/>
              </a:rPr>
              <a:t>. </a:t>
            </a:r>
            <a:endParaRPr lang="en-IN" sz="2640" b="1" dirty="0" smtClean="0">
              <a:ea typeface="Batang" panose="02030600000101010101" pitchFamily="18" charset="-127"/>
            </a:endParaRPr>
          </a:p>
          <a:p>
            <a:pPr algn="ctr"/>
            <a:endParaRPr lang="en-IN" sz="2640" b="1" dirty="0" smtClean="0">
              <a:ea typeface="Batang" panose="02030600000101010101" pitchFamily="18" charset="-127"/>
            </a:endParaRPr>
          </a:p>
          <a:p>
            <a:pPr algn="ctr"/>
            <a:r>
              <a:rPr lang="en-IN" sz="2400" b="1" dirty="0" smtClean="0">
                <a:solidFill>
                  <a:srgbClr val="222222"/>
                </a:solidFill>
                <a:ea typeface="Batang" panose="02030600000101010101" pitchFamily="18" charset="-127"/>
              </a:rPr>
              <a:t>Specially designed for engineering students</a:t>
            </a:r>
            <a:endParaRPr lang="en-IN" sz="2400" b="1" dirty="0">
              <a:solidFill>
                <a:srgbClr val="222222"/>
              </a:solidFill>
              <a:ea typeface="Batang" panose="02030600000101010101" pitchFamily="18" charset="-127"/>
            </a:endParaRPr>
          </a:p>
          <a:p>
            <a:pPr algn="ctr"/>
            <a:r>
              <a:rPr lang="en-IN" sz="2640" b="1" dirty="0" smtClean="0">
                <a:solidFill>
                  <a:srgbClr val="C00000"/>
                </a:solidFill>
                <a:ea typeface="Batang" panose="02030600000101010101" pitchFamily="18" charset="-127"/>
              </a:rPr>
              <a:t>Every Friday 3:00 -4:00 PM</a:t>
            </a:r>
          </a:p>
          <a:p>
            <a:pPr algn="ctr"/>
            <a:r>
              <a:rPr lang="en-IN" sz="2640" b="1" dirty="0" smtClean="0">
                <a:solidFill>
                  <a:srgbClr val="C00000"/>
                </a:solidFill>
                <a:ea typeface="Batang" panose="02030600000101010101" pitchFamily="18" charset="-127"/>
              </a:rPr>
              <a:t>at</a:t>
            </a:r>
          </a:p>
          <a:p>
            <a:pPr algn="ctr"/>
            <a:r>
              <a:rPr lang="en-IN" sz="2640" b="1" dirty="0" smtClean="0">
                <a:solidFill>
                  <a:srgbClr val="C00000"/>
                </a:solidFill>
                <a:ea typeface="Batang" panose="02030600000101010101" pitchFamily="18" charset="-127"/>
              </a:rPr>
              <a:t>CAVC 359, College Avenue Commons</a:t>
            </a:r>
          </a:p>
          <a:p>
            <a:pPr algn="ctr">
              <a:spcAft>
                <a:spcPts val="990"/>
              </a:spcAft>
            </a:pPr>
            <a:r>
              <a:rPr lang="en-IN" sz="1485" b="1" dirty="0" smtClean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  <a:endParaRPr lang="en-IN" sz="1485" b="1" dirty="0">
              <a:solidFill>
                <a:srgbClr val="C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8260" y="337380"/>
            <a:ext cx="67969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ea typeface="Batang" panose="02030600000101010101" pitchFamily="18" charset="-127"/>
              </a:rPr>
              <a:t>TECHNICAL INTERVIEW PREPARATIONS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ea typeface="Batang" panose="02030600000101010101" pitchFamily="18" charset="-127"/>
              </a:rPr>
              <a:t>GET READY FOR THE JOB FIGHT!!!</a:t>
            </a:r>
            <a:endParaRPr lang="en-IN" sz="2000" b="1" dirty="0">
              <a:solidFill>
                <a:srgbClr val="C00000"/>
              </a:solidFill>
              <a:ea typeface="Batang" panose="02030600000101010101" pitchFamily="18" charset="-127"/>
            </a:endParaRPr>
          </a:p>
        </p:txBody>
      </p:sp>
      <p:pic>
        <p:nvPicPr>
          <p:cNvPr id="6" name="Picture 6" descr="https://s-media-cache-ak0.pinimg.com/236x/a3/ee/b0/a3eeb046a44b4566965f730ed274cf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 t="8841" r="8314" b="22914"/>
          <a:stretch/>
        </p:blipFill>
        <p:spPr bwMode="auto">
          <a:xfrm>
            <a:off x="282646" y="2311462"/>
            <a:ext cx="3679096" cy="383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02585" y="6631440"/>
            <a:ext cx="4392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Contact: Rajat Aggarwal (480-519-5668)</a:t>
            </a:r>
          </a:p>
          <a:p>
            <a:pPr algn="just"/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Website: </a:t>
            </a:r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http://www.gessa.org</a:t>
            </a:r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pPr algn="just"/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Registration</a:t>
            </a:r>
            <a:r>
              <a:rPr lang="en-IN" sz="2000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IN" sz="2000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5"/>
              </a:rPr>
              <a:t>https://</a:t>
            </a:r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5"/>
              </a:rPr>
              <a:t>goo.gl/pY4JO9</a:t>
            </a:r>
            <a:r>
              <a:rPr lang="en-IN" sz="2000" b="1" dirty="0" smtClean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79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rticalblackNewFork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5108"/>
            <a:ext cx="2519488" cy="14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-media-cache-ak0.pinimg.com/236x/a3/ee/b0/a3eeb046a44b4566965f730ed274cf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 t="8841" r="8314" b="22914"/>
          <a:stretch/>
        </p:blipFill>
        <p:spPr bwMode="auto">
          <a:xfrm>
            <a:off x="562970" y="3050190"/>
            <a:ext cx="2724775" cy="283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41875" y="2539116"/>
            <a:ext cx="5029200" cy="38769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IN" sz="2640" b="1" dirty="0">
              <a:solidFill>
                <a:srgbClr val="000000"/>
              </a:solidFill>
              <a:latin typeface="Aharoni" panose="02010803020104030203" pitchFamily="2" charset="-79"/>
              <a:ea typeface="Batang" panose="02030600000101010101" pitchFamily="18" charset="-127"/>
              <a:cs typeface="Aharoni" panose="02010803020104030203" pitchFamily="2" charset="-79"/>
            </a:endParaRPr>
          </a:p>
          <a:p>
            <a:pPr algn="just"/>
            <a:r>
              <a:rPr lang="en-IN" sz="2640" b="1" dirty="0"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A platform where all job seekers can help each other for interviews. </a:t>
            </a:r>
            <a:endParaRPr lang="en-IN" sz="2640" b="1" dirty="0">
              <a:solidFill>
                <a:srgbClr val="222222"/>
              </a:solidFill>
              <a:latin typeface="Aharoni" panose="02010803020104030203" pitchFamily="2" charset="-79"/>
              <a:ea typeface="Batang" panose="02030600000101010101" pitchFamily="18" charset="-127"/>
              <a:cs typeface="Aharoni" panose="02010803020104030203" pitchFamily="2" charset="-79"/>
            </a:endParaRPr>
          </a:p>
          <a:p>
            <a:pPr algn="just">
              <a:spcAft>
                <a:spcPts val="990"/>
              </a:spcAft>
            </a:pPr>
            <a:r>
              <a:rPr lang="en-IN" sz="2640" b="1" dirty="0">
                <a:solidFill>
                  <a:srgbClr val="222222"/>
                </a:solidFill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/>
            </a:r>
            <a:br>
              <a:rPr lang="en-IN" sz="2640" b="1" dirty="0">
                <a:solidFill>
                  <a:srgbClr val="222222"/>
                </a:solidFill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</a:br>
            <a:r>
              <a:rPr lang="en-IN" sz="2640" b="1" dirty="0">
                <a:solidFill>
                  <a:srgbClr val="000000"/>
                </a:solidFill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Prepare for technical and </a:t>
            </a:r>
            <a:r>
              <a:rPr lang="en-IN" sz="2640" b="1" dirty="0" err="1">
                <a:solidFill>
                  <a:srgbClr val="000000"/>
                </a:solidFill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behavioral</a:t>
            </a:r>
            <a:r>
              <a:rPr lang="en-IN" sz="2640" b="1" dirty="0">
                <a:solidFill>
                  <a:srgbClr val="000000"/>
                </a:solidFill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 interviews by practicing every Friday.</a:t>
            </a:r>
            <a:endParaRPr lang="en-IN" sz="2640" b="1" dirty="0">
              <a:solidFill>
                <a:srgbClr val="222222"/>
              </a:solidFill>
              <a:latin typeface="Aharoni" panose="02010803020104030203" pitchFamily="2" charset="-79"/>
              <a:ea typeface="Batang" panose="02030600000101010101" pitchFamily="18" charset="-127"/>
              <a:cs typeface="Aharoni" panose="02010803020104030203" pitchFamily="2" charset="-79"/>
            </a:endParaRPr>
          </a:p>
          <a:p>
            <a:pPr algn="just"/>
            <a:r>
              <a:rPr lang="en-IN" sz="2640" b="1" dirty="0">
                <a:solidFill>
                  <a:srgbClr val="222222"/>
                </a:solidFill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0621" y="1510505"/>
            <a:ext cx="7476244" cy="77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970" b="1" dirty="0">
                <a:solidFill>
                  <a:srgbClr val="7030A0"/>
                </a:solidFill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TECHNICAL INTERVIEW PREPARATIONS</a:t>
            </a:r>
            <a:endParaRPr lang="en-IN" sz="2970" b="1" dirty="0">
              <a:solidFill>
                <a:srgbClr val="7030A0"/>
              </a:solidFill>
              <a:latin typeface="Aharoni" panose="02010803020104030203" pitchFamily="2" charset="-79"/>
              <a:ea typeface="Batang" panose="02030600000101010101" pitchFamily="18" charset="-127"/>
              <a:cs typeface="Aharoni" panose="02010803020104030203" pitchFamily="2" charset="-79"/>
            </a:endParaRPr>
          </a:p>
          <a:p>
            <a:pPr algn="ctr"/>
            <a:r>
              <a:rPr lang="en-IN" sz="1485" b="1" dirty="0">
                <a:solidFill>
                  <a:srgbClr val="FF0000"/>
                </a:solidFill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Get ready for the job fight!!!</a:t>
            </a:r>
          </a:p>
        </p:txBody>
      </p:sp>
    </p:spTree>
    <p:extLst>
      <p:ext uri="{BB962C8B-B14F-4D97-AF65-F5344CB8AC3E}">
        <p14:creationId xmlns:p14="http://schemas.microsoft.com/office/powerpoint/2010/main" val="17123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rticalblackNewFork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5108"/>
            <a:ext cx="2519488" cy="14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-media-cache-ak0.pinimg.com/236x/7f/69/46/7f6946d8e4563cd3150877220643988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t="21991" r="11395" b="11618"/>
          <a:stretch/>
        </p:blipFill>
        <p:spPr bwMode="auto">
          <a:xfrm>
            <a:off x="409659" y="3151525"/>
            <a:ext cx="3137053" cy="253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14769" y="2588767"/>
            <a:ext cx="5029200" cy="38769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IN" sz="2970" b="1" dirty="0">
              <a:solidFill>
                <a:srgbClr val="000000"/>
              </a:solidFill>
              <a:latin typeface="Agency FB" panose="020B0503020202020204" pitchFamily="34" charset="0"/>
              <a:ea typeface="Batang" panose="02030600000101010101" pitchFamily="18" charset="-127"/>
            </a:endParaRPr>
          </a:p>
          <a:p>
            <a:pPr algn="just"/>
            <a:r>
              <a:rPr lang="en-IN" sz="2970" b="1" dirty="0">
                <a:latin typeface="Agency FB" panose="020B0503020202020204" pitchFamily="34" charset="0"/>
                <a:ea typeface="Batang" panose="02030600000101010101" pitchFamily="18" charset="-127"/>
              </a:rPr>
              <a:t>A platform where all job seekers can help each other for interviews. </a:t>
            </a:r>
            <a:endParaRPr lang="en-IN" sz="2970" b="1" dirty="0">
              <a:solidFill>
                <a:srgbClr val="222222"/>
              </a:solidFill>
              <a:latin typeface="Agency FB" panose="020B0503020202020204" pitchFamily="34" charset="0"/>
              <a:ea typeface="Batang" panose="02030600000101010101" pitchFamily="18" charset="-127"/>
            </a:endParaRPr>
          </a:p>
          <a:p>
            <a:pPr algn="just">
              <a:spcAft>
                <a:spcPts val="990"/>
              </a:spcAft>
            </a:pPr>
            <a:r>
              <a:rPr lang="en-IN" sz="2970" b="1" dirty="0">
                <a:solidFill>
                  <a:srgbClr val="222222"/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/>
            </a:r>
            <a:br>
              <a:rPr lang="en-IN" sz="2970" b="1" dirty="0">
                <a:solidFill>
                  <a:srgbClr val="222222"/>
                </a:solidFill>
                <a:latin typeface="Agency FB" panose="020B0503020202020204" pitchFamily="34" charset="0"/>
                <a:ea typeface="Batang" panose="02030600000101010101" pitchFamily="18" charset="-127"/>
              </a:rPr>
            </a:br>
            <a:r>
              <a:rPr lang="en-IN" sz="2970" b="1" dirty="0">
                <a:solidFill>
                  <a:srgbClr val="000000"/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Prepare for technical and </a:t>
            </a:r>
            <a:r>
              <a:rPr lang="en-IN" sz="2970" b="1" dirty="0" err="1">
                <a:solidFill>
                  <a:srgbClr val="000000"/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behavioral</a:t>
            </a:r>
            <a:r>
              <a:rPr lang="en-IN" sz="2970" b="1" dirty="0">
                <a:solidFill>
                  <a:srgbClr val="000000"/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 interviews by practicing every Friday.</a:t>
            </a:r>
            <a:endParaRPr lang="en-IN" sz="2970" b="1" dirty="0">
              <a:solidFill>
                <a:srgbClr val="222222"/>
              </a:solidFill>
              <a:latin typeface="Agency FB" panose="020B0503020202020204" pitchFamily="34" charset="0"/>
              <a:ea typeface="Batang" panose="02030600000101010101" pitchFamily="18" charset="-127"/>
            </a:endParaRPr>
          </a:p>
          <a:p>
            <a:pPr algn="just"/>
            <a:r>
              <a:rPr lang="en-IN" sz="2970" b="1" dirty="0">
                <a:solidFill>
                  <a:srgbClr val="222222"/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6768" y="1451786"/>
            <a:ext cx="7825284" cy="10318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4455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TECHNICAL INTERVIEW PREPARATIONS</a:t>
            </a:r>
          </a:p>
          <a:p>
            <a:pPr algn="ctr"/>
            <a:r>
              <a:rPr lang="en-IN" sz="1650" b="1" dirty="0">
                <a:solidFill>
                  <a:srgbClr val="FF0000"/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Get </a:t>
            </a:r>
            <a:r>
              <a:rPr lang="en-IN" sz="1650" b="1" dirty="0">
                <a:solidFill>
                  <a:srgbClr val="FF0000"/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ready for the job fight!!!</a:t>
            </a:r>
          </a:p>
        </p:txBody>
      </p:sp>
    </p:spTree>
    <p:extLst>
      <p:ext uri="{BB962C8B-B14F-4D97-AF65-F5344CB8AC3E}">
        <p14:creationId xmlns:p14="http://schemas.microsoft.com/office/powerpoint/2010/main" val="30777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rticalblackNewFork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5108"/>
            <a:ext cx="2519488" cy="14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usq.edu.au/~/media/USQ/Social%20Hub/Study%20%20Work/blog%20images/Job%20interviews%20quote.ashx?la=en&amp;hash=9E09FF127FA57AC0B5BE09C7A5C1A5B335F7C7E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5" b="10738"/>
          <a:stretch/>
        </p:blipFill>
        <p:spPr bwMode="auto">
          <a:xfrm>
            <a:off x="713838" y="3630572"/>
            <a:ext cx="3193174" cy="181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usq.edu.au/~/media/USQ/Social%20Hub/Study%20%20Work/blog%20images/Job%20interviews%20quote.ashx?la=en&amp;hash=9E09FF127FA57AC0B5BE09C7A5C1A5B335F7C7E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03"/>
          <a:stretch/>
        </p:blipFill>
        <p:spPr bwMode="auto">
          <a:xfrm>
            <a:off x="713838" y="3239327"/>
            <a:ext cx="3193174" cy="3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47214" y="2869145"/>
            <a:ext cx="5029200" cy="27089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IN" sz="2310" b="1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r>
              <a:rPr lang="en-IN" sz="2310" b="1" dirty="0">
                <a:latin typeface="Batang" panose="02030600000101010101" pitchFamily="18" charset="-127"/>
                <a:ea typeface="Batang" panose="02030600000101010101" pitchFamily="18" charset="-127"/>
              </a:rPr>
              <a:t>A platform where all job seekers can help each other for interviews. </a:t>
            </a:r>
            <a:endParaRPr lang="en-IN" sz="2310" b="1" dirty="0">
              <a:solidFill>
                <a:srgbClr val="22222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>
              <a:spcAft>
                <a:spcPts val="990"/>
              </a:spcAft>
            </a:pPr>
            <a:r>
              <a:rPr lang="en-IN" sz="2310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IN" sz="2310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IN" sz="2310" b="1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Prepare for technical and </a:t>
            </a:r>
            <a:r>
              <a:rPr lang="en-IN" sz="2310" b="1" dirty="0" err="1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behavioral</a:t>
            </a:r>
            <a:r>
              <a:rPr lang="en-IN" sz="2310" b="1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interviews by practicing every Friday.</a:t>
            </a:r>
            <a:endParaRPr lang="en-IN" sz="2310" b="1" dirty="0">
              <a:solidFill>
                <a:srgbClr val="22222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r>
              <a:rPr lang="en-IN" sz="2310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  <a:endParaRPr lang="en-IN" sz="2310" b="1" dirty="0">
              <a:solidFill>
                <a:srgbClr val="22222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82990" y="1353160"/>
            <a:ext cx="8072992" cy="13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300" b="1" i="1" u="sng" dirty="0">
                <a:solidFill>
                  <a:schemeClr val="accent5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TECHNICAL INTERVIEW PREPARATIONS</a:t>
            </a:r>
          </a:p>
          <a:p>
            <a:pPr algn="ctr"/>
            <a:r>
              <a:rPr lang="en-IN" sz="1485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Get </a:t>
            </a:r>
            <a:r>
              <a:rPr lang="en-IN" sz="1485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ready for the job fight!!!</a:t>
            </a:r>
          </a:p>
        </p:txBody>
      </p:sp>
    </p:spTree>
    <p:extLst>
      <p:ext uri="{BB962C8B-B14F-4D97-AF65-F5344CB8AC3E}">
        <p14:creationId xmlns:p14="http://schemas.microsoft.com/office/powerpoint/2010/main" val="121770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11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137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Aharoni</vt:lpstr>
      <vt:lpstr>Arial</vt:lpstr>
      <vt:lpstr>Batang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 Mani</dc:creator>
  <cp:lastModifiedBy>Rajat Aggarwal</cp:lastModifiedBy>
  <cp:revision>8</cp:revision>
  <dcterms:created xsi:type="dcterms:W3CDTF">2015-10-11T07:44:07Z</dcterms:created>
  <dcterms:modified xsi:type="dcterms:W3CDTF">2015-10-12T21:16:18Z</dcterms:modified>
</cp:coreProperties>
</file>