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354" y="60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1000"/>
            <a:lum/>
          </a:blip>
          <a:srcRect/>
          <a:stretch>
            <a:fillRect l="-3000" t="14000" r="-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tinyurl.com/gessa-androi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8686800" cy="936625"/>
          </a:xfrm>
        </p:spPr>
        <p:txBody>
          <a:bodyPr>
            <a:noAutofit/>
          </a:bodyPr>
          <a:lstStyle/>
          <a:p>
            <a:r>
              <a:rPr lang="en-US" b="1" dirty="0" smtClean="0"/>
              <a:t>Tutoring Session on ANDROID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7262" y="3932759"/>
            <a:ext cx="5291138" cy="2315642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RSVP at: 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b="1" dirty="0" smtClean="0">
                <a:hlinkClick r:id="rId2"/>
              </a:rPr>
              <a:t>http</a:t>
            </a:r>
            <a:r>
              <a:rPr lang="en-US" sz="2400" b="1" dirty="0">
                <a:hlinkClick r:id="rId2"/>
              </a:rPr>
              <a:t>://</a:t>
            </a:r>
            <a:r>
              <a:rPr lang="en-US" sz="2400" b="1" dirty="0">
                <a:hlinkClick r:id="rId2"/>
              </a:rPr>
              <a:t>tinyurl.com/gessa-android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>
              <a:spcBef>
                <a:spcPts val="0"/>
              </a:spcBef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l">
              <a:spcBef>
                <a:spcPts val="0"/>
              </a:spcBef>
            </a:pPr>
            <a:r>
              <a:rPr lang="en-US" sz="3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Venue  :  </a:t>
            </a:r>
            <a:r>
              <a:rPr lang="en-US" sz="3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CAVC 359</a:t>
            </a:r>
            <a:endParaRPr lang="en-US" sz="33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l">
              <a:spcBef>
                <a:spcPts val="0"/>
              </a:spcBef>
            </a:pPr>
            <a:r>
              <a:rPr lang="en-US" sz="3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Date     :  </a:t>
            </a:r>
            <a:r>
              <a:rPr lang="en-US" sz="3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r>
              <a:rPr lang="en-US" sz="33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3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&amp; 20</a:t>
            </a:r>
            <a:r>
              <a:rPr lang="en-US" sz="33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3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Nov, Friday</a:t>
            </a:r>
          </a:p>
          <a:p>
            <a:pPr lvl="1" algn="l">
              <a:spcBef>
                <a:spcPts val="0"/>
              </a:spcBef>
            </a:pPr>
            <a:r>
              <a:rPr lang="en-US" sz="3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Time     :  4 PM – 6 PM</a:t>
            </a:r>
          </a:p>
          <a:p>
            <a:pPr>
              <a:spcBef>
                <a:spcPts val="0"/>
              </a:spcBef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9937" y="6753225"/>
            <a:ext cx="2971800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Contact: </a:t>
            </a:r>
            <a:r>
              <a:rPr lang="en-US" b="1" dirty="0" err="1"/>
              <a:t>Ankita</a:t>
            </a:r>
            <a:r>
              <a:rPr lang="en-US" b="1" dirty="0"/>
              <a:t> </a:t>
            </a:r>
            <a:r>
              <a:rPr lang="en-US" b="1" dirty="0" err="1" smtClean="0"/>
              <a:t>Chandak</a:t>
            </a:r>
            <a:endParaRPr lang="en-IN" b="1" dirty="0"/>
          </a:p>
          <a:p>
            <a:r>
              <a:rPr lang="en-IN" b="1" dirty="0"/>
              <a:t>(480)324-6986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553641"/>
            <a:ext cx="4724400" cy="57912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93481" y="2362200"/>
            <a:ext cx="5257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/>
              <a:t>Learn Android fundamentals and get some hands on</a:t>
            </a:r>
            <a:endParaRPr lang="en-IN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073"/>
            <a:ext cx="1904429" cy="115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43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Tutoring Session on ANDROID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Tutoring Session</dc:title>
  <dc:creator>sushrutdabir</dc:creator>
  <cp:lastModifiedBy>Rajat Aggarwal</cp:lastModifiedBy>
  <cp:revision>9</cp:revision>
  <dcterms:created xsi:type="dcterms:W3CDTF">2006-08-16T00:00:00Z</dcterms:created>
  <dcterms:modified xsi:type="dcterms:W3CDTF">2015-10-21T08:27:15Z</dcterms:modified>
</cp:coreProperties>
</file>