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14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67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3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5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pM7B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348" y="1096768"/>
            <a:ext cx="7766936" cy="1646302"/>
          </a:xfrm>
        </p:spPr>
        <p:txBody>
          <a:bodyPr/>
          <a:lstStyle/>
          <a:p>
            <a:r>
              <a:rPr lang="en-US" dirty="0" smtClean="0"/>
              <a:t>MATLAB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28" y="2940970"/>
            <a:ext cx="7766936" cy="280086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Tutoring Session by GESSA</a:t>
            </a:r>
          </a:p>
          <a:p>
            <a:pPr algn="ctr"/>
            <a:r>
              <a:rPr lang="en-US" sz="2400" b="1" dirty="0" smtClean="0"/>
              <a:t>Register at </a:t>
            </a:r>
            <a:r>
              <a:rPr lang="en-US" sz="2400" b="1" dirty="0"/>
              <a:t>: </a:t>
            </a:r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goo.gl/pM7Btx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Date</a:t>
            </a:r>
            <a:r>
              <a:rPr lang="en-US" sz="2400" b="1" dirty="0" smtClean="0"/>
              <a:t>: Friday, September 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Time: 4:00pm to 6:00pm</a:t>
            </a:r>
          </a:p>
          <a:p>
            <a:pPr algn="ctr"/>
            <a:r>
              <a:rPr lang="en-US" sz="2400" b="1" dirty="0" smtClean="0"/>
              <a:t>Location: BYAC 110</a:t>
            </a:r>
          </a:p>
          <a:p>
            <a:pPr algn="ctr"/>
            <a:endParaRPr lang="en-US" sz="2400" dirty="0"/>
          </a:p>
          <a:p>
            <a:pPr algn="ctr"/>
            <a:r>
              <a:rPr lang="en-US" sz="1400" dirty="0" smtClean="0"/>
              <a:t>Contact: Rajat Aggarwal (480 519 5668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		 </a:t>
            </a:r>
            <a:r>
              <a:rPr lang="en-US" sz="1400" dirty="0" err="1" smtClean="0"/>
              <a:t>Vignesh</a:t>
            </a:r>
            <a:r>
              <a:rPr lang="en-US" sz="1400" dirty="0" smtClean="0"/>
              <a:t> Natarajan (425-326-0153)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82" y="0"/>
            <a:ext cx="1577229" cy="1814125"/>
          </a:xfrm>
          <a:prstGeom prst="rect">
            <a:avLst/>
          </a:prstGeom>
        </p:spPr>
      </p:pic>
      <p:pic>
        <p:nvPicPr>
          <p:cNvPr id="5" name="Picture 4" descr="F:\ASU\GEESA\QRCodes\gradTutorin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51" y="2940970"/>
            <a:ext cx="9429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0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MATLAB Fundamentals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Fundamentals</dc:title>
  <dc:creator>Pramodh Natarajan</dc:creator>
  <cp:lastModifiedBy>Rajat Aggarwal</cp:lastModifiedBy>
  <cp:revision>4</cp:revision>
  <dcterms:created xsi:type="dcterms:W3CDTF">2015-09-02T01:32:42Z</dcterms:created>
  <dcterms:modified xsi:type="dcterms:W3CDTF">2015-09-02T01:57:05Z</dcterms:modified>
</cp:coreProperties>
</file>