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69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8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3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2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3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6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9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2EF-0B73-43FF-B3A2-F0081E592096}" type="datetimeFigureOut">
              <a:rPr lang="en-IN" smtClean="0"/>
              <a:t>18-08-2015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vignesh@asu.edu" TargetMode="External"/><Relationship Id="rId5" Type="http://schemas.openxmlformats.org/officeDocument/2006/relationships/hyperlink" Target="http://asu.orgsync.com/org/gessa" TargetMode="External"/><Relationship Id="rId4" Type="http://schemas.openxmlformats.org/officeDocument/2006/relationships/hyperlink" Target="https://goo.gl/U31fW5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-34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" y="1566845"/>
            <a:ext cx="80207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Why learn alone? Ever interested in learning something different, but wanted a kick to get started? GESSA has got </a:t>
            </a:r>
            <a:r>
              <a:rPr lang="en-IN" sz="2400" b="1" dirty="0" smtClean="0"/>
              <a:t>beginner </a:t>
            </a:r>
            <a:r>
              <a:rPr lang="en-IN" sz="2400" b="1" dirty="0"/>
              <a:t>level tutoring classes for </a:t>
            </a:r>
            <a:r>
              <a:rPr lang="en-IN" sz="2400" b="1" dirty="0" smtClean="0"/>
              <a:t>you.</a:t>
            </a:r>
          </a:p>
          <a:p>
            <a:endParaRPr lang="en-IN" sz="2000" b="1" dirty="0" smtClean="0"/>
          </a:p>
          <a:p>
            <a:r>
              <a:rPr lang="en-IN" b="1" dirty="0" smtClean="0"/>
              <a:t>Never </a:t>
            </a:r>
            <a:r>
              <a:rPr lang="en-IN" b="1" dirty="0"/>
              <a:t>learn hungry with us! </a:t>
            </a:r>
            <a:r>
              <a:rPr lang="en-IN" sz="2400" b="1" dirty="0"/>
              <a:t>Free Food and Drinks!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b="1" dirty="0" smtClean="0"/>
              <a:t>Starting September 4, 4 – 6 PM. </a:t>
            </a:r>
          </a:p>
          <a:p>
            <a:r>
              <a:rPr lang="en-US" b="1" dirty="0" smtClean="0"/>
              <a:t>Attend a session every </a:t>
            </a:r>
            <a:r>
              <a:rPr lang="en-US" b="1" dirty="0"/>
              <a:t>F</a:t>
            </a:r>
            <a:r>
              <a:rPr lang="en-US" b="1" dirty="0" smtClean="0"/>
              <a:t>riday.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b="1" dirty="0" smtClean="0"/>
              <a:t>Register </a:t>
            </a:r>
            <a:r>
              <a:rPr lang="en-US" b="1" dirty="0"/>
              <a:t>for </a:t>
            </a:r>
            <a:r>
              <a:rPr lang="en-US" b="1" dirty="0" smtClean="0"/>
              <a:t>attending - 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goo.gl/U31fW5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Tutor registration at </a:t>
            </a:r>
            <a:r>
              <a:rPr lang="en-US" b="1" dirty="0" smtClean="0">
                <a:hlinkClick r:id="rId5"/>
              </a:rPr>
              <a:t>http://asu.orgsync.com/org/gessa</a:t>
            </a:r>
            <a:endParaRPr lang="en-US" b="1" dirty="0" smtClean="0"/>
          </a:p>
          <a:p>
            <a:r>
              <a:rPr lang="en-US" b="1" dirty="0" smtClean="0"/>
              <a:t>(Free goodies for Tutors)</a:t>
            </a: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rgbClr val="580000"/>
              </a:solidFill>
            </a:endParaRPr>
          </a:p>
          <a:p>
            <a:pPr algn="r"/>
            <a:r>
              <a:rPr lang="en-US" sz="1600" b="1" dirty="0" smtClean="0"/>
              <a:t>For further details contact:</a:t>
            </a:r>
          </a:p>
          <a:p>
            <a:pPr algn="r"/>
            <a:r>
              <a:rPr lang="en-US" sz="1600" b="1" dirty="0" smtClean="0"/>
              <a:t>Vignesh Natarajan</a:t>
            </a:r>
          </a:p>
          <a:p>
            <a:pPr algn="r"/>
            <a:r>
              <a:rPr lang="en-US" sz="1600" b="1" dirty="0" smtClean="0"/>
              <a:t>(425) 326 - 0153 </a:t>
            </a:r>
          </a:p>
          <a:p>
            <a:pPr algn="r"/>
            <a:r>
              <a:rPr lang="en-US" sz="1600" b="1" dirty="0" smtClean="0">
                <a:hlinkClick r:id="rId6"/>
              </a:rPr>
              <a:t>nvignesh@asu.edu</a:t>
            </a:r>
            <a:r>
              <a:rPr lang="en-US" sz="1600" b="1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5068" y="181848"/>
            <a:ext cx="941749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Graduate Engineering and Science Students Association (GESSA) </a:t>
            </a:r>
          </a:p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Presents</a:t>
            </a:r>
          </a:p>
          <a:p>
            <a:pPr algn="ctr"/>
            <a:r>
              <a:rPr lang="en-US" sz="3600" b="1" dirty="0" smtClean="0">
                <a:ln/>
                <a:solidFill>
                  <a:srgbClr val="FFC000"/>
                </a:solidFill>
              </a:rPr>
              <a:t>Tutoring Sessions</a:t>
            </a:r>
            <a:endParaRPr lang="en-US" sz="36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6056121"/>
            <a:ext cx="1249680" cy="645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74" y="181848"/>
            <a:ext cx="1809099" cy="10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 Dabir</dc:creator>
  <cp:lastModifiedBy>Rajat Aggarwal</cp:lastModifiedBy>
  <cp:revision>26</cp:revision>
  <dcterms:created xsi:type="dcterms:W3CDTF">2015-07-17T02:41:09Z</dcterms:created>
  <dcterms:modified xsi:type="dcterms:W3CDTF">2015-08-18T20:02:33Z</dcterms:modified>
</cp:coreProperties>
</file>