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631E-9033-4747-A2E0-704EB567A6F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A38B-A76D-4195-AF5E-EBA0A13E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5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5468" y="4717018"/>
            <a:ext cx="5561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Where engineers learn, build and play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3471862"/>
            <a:ext cx="6019800" cy="3386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0"/>
            <a:ext cx="6019799" cy="3386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962" y="418954"/>
            <a:ext cx="7828416" cy="47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3</cp:revision>
  <dcterms:created xsi:type="dcterms:W3CDTF">2015-08-03T02:22:57Z</dcterms:created>
  <dcterms:modified xsi:type="dcterms:W3CDTF">2015-08-07T00:41:18Z</dcterms:modified>
</cp:coreProperties>
</file>