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3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14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67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3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5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353" y="402518"/>
            <a:ext cx="9639655" cy="151415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pperplate Gothic Light" pitchFamily="34" charset="0"/>
              </a:rPr>
              <a:t>Internet of Things (IoT)</a:t>
            </a:r>
            <a:r>
              <a:rPr lang="en-US" b="1" dirty="0">
                <a:solidFill>
                  <a:schemeClr val="bg2"/>
                </a:solidFill>
                <a:latin typeface="Copperplate Gothic Light" pitchFamily="34" charset="0"/>
              </a:rPr>
              <a:t/>
            </a:r>
            <a:br>
              <a:rPr lang="en-US" b="1" dirty="0">
                <a:solidFill>
                  <a:schemeClr val="bg2"/>
                </a:solidFill>
                <a:latin typeface="Copperplate Gothic Light" pitchFamily="34" charset="0"/>
              </a:rPr>
            </a:br>
            <a:endParaRPr lang="en-US" dirty="0">
              <a:solidFill>
                <a:schemeClr val="bg2"/>
              </a:solidFill>
              <a:latin typeface="Copperplate Gothic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94" y="3833336"/>
            <a:ext cx="7751037" cy="2428962"/>
          </a:xfrm>
        </p:spPr>
        <p:txBody>
          <a:bodyPr>
            <a:noAutofit/>
          </a:bodyPr>
          <a:lstStyle/>
          <a:p>
            <a:pPr algn="ctr"/>
            <a:endParaRPr lang="en-US" sz="2000" b="1" dirty="0" smtClean="0">
              <a:solidFill>
                <a:schemeClr val="bg2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bg2"/>
                </a:solidFill>
              </a:rPr>
              <a:t>Register at 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</a:rPr>
              <a:t>&lt;Link&gt;</a:t>
            </a:r>
          </a:p>
          <a:p>
            <a:pPr algn="l"/>
            <a:r>
              <a:rPr lang="en-US" sz="2000" b="1" dirty="0" smtClean="0">
                <a:solidFill>
                  <a:schemeClr val="bg2"/>
                </a:solidFill>
              </a:rPr>
              <a:t>Date: TBD – </a:t>
            </a:r>
            <a:r>
              <a:rPr lang="en-US" sz="2000" b="1" dirty="0" smtClean="0">
                <a:solidFill>
                  <a:schemeClr val="bg2"/>
                </a:solidFill>
              </a:rPr>
              <a:t>November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bg2"/>
                </a:solidFill>
              </a:rPr>
              <a:t>Time: </a:t>
            </a:r>
            <a:r>
              <a:rPr lang="en-US" sz="2000" b="1" dirty="0" smtClean="0">
                <a:solidFill>
                  <a:schemeClr val="bg2"/>
                </a:solidFill>
              </a:rPr>
              <a:t>TBD</a:t>
            </a:r>
            <a:endParaRPr lang="en-US" sz="2000" b="1" dirty="0" smtClean="0">
              <a:solidFill>
                <a:schemeClr val="bg2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bg2"/>
                </a:solidFill>
              </a:rPr>
              <a:t>Location: </a:t>
            </a:r>
            <a:r>
              <a:rPr lang="en-US" sz="2000" b="1" dirty="0" smtClean="0">
                <a:solidFill>
                  <a:schemeClr val="bg2"/>
                </a:solidFill>
              </a:rPr>
              <a:t>TBD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3" y="145278"/>
            <a:ext cx="1255339" cy="1352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4749" y="5930586"/>
            <a:ext cx="496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Contact: 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Pramodh </a:t>
            </a:r>
            <a:r>
              <a:rPr lang="en-US" b="1" dirty="0">
                <a:solidFill>
                  <a:schemeClr val="bg2"/>
                </a:solidFill>
              </a:rPr>
              <a:t>Natarajan </a:t>
            </a:r>
            <a:r>
              <a:rPr lang="en-US" b="1" dirty="0" smtClean="0">
                <a:solidFill>
                  <a:schemeClr val="bg2"/>
                </a:solidFill>
              </a:rPr>
              <a:t>     (</a:t>
            </a:r>
            <a:r>
              <a:rPr lang="en-US" b="1" dirty="0" smtClean="0">
                <a:solidFill>
                  <a:schemeClr val="bg2"/>
                </a:solidFill>
              </a:rPr>
              <a:t>480 - 738 - 8729)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81" y="5746837"/>
            <a:ext cx="1606608" cy="830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026" y="2290273"/>
            <a:ext cx="11100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Heard the buzz about the Internet of Things? The whole world is getting connected and there is not going to be anything ordinary anymore.. Everything will be Smart!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Join us for an interactive discussion on the advent of smart devices in our everyday lives…</a:t>
            </a:r>
            <a:endParaRPr lang="en-IN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82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Internet of Things (IoT)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Fundamentals</dc:title>
  <dc:creator>NV</dc:creator>
  <cp:lastModifiedBy>NV</cp:lastModifiedBy>
  <cp:revision>12</cp:revision>
  <dcterms:created xsi:type="dcterms:W3CDTF">2015-09-02T01:32:42Z</dcterms:created>
  <dcterms:modified xsi:type="dcterms:W3CDTF">2015-11-09T00:49:16Z</dcterms:modified>
</cp:coreProperties>
</file>