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6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6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5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6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9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3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63D1-B38F-4C45-9792-041BBA53F1F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FE56AF-191F-4B67-87B7-6B22701E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0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o.gl/pY4JO9" TargetMode="External"/><Relationship Id="rId4" Type="http://schemas.openxmlformats.org/officeDocument/2006/relationships/hyperlink" Target="http://www.gess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s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goo.gl/pY4JO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s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goo.gl/pY4JO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s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s://goo.gl/pY4JO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5" y="194771"/>
            <a:ext cx="2955608" cy="1656231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850673" y="1904959"/>
            <a:ext cx="5241832" cy="312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330" b="1" dirty="0">
                <a:ea typeface="Batang" panose="02030600000101010101" pitchFamily="18" charset="-127"/>
              </a:rPr>
              <a:t>A </a:t>
            </a:r>
            <a:r>
              <a:rPr lang="en-IN" sz="2330" b="1" dirty="0">
                <a:ea typeface="Batang" panose="02030600000101010101" pitchFamily="18" charset="-127"/>
              </a:rPr>
              <a:t>platform where all job seekers can help each other prepare for </a:t>
            </a:r>
            <a:r>
              <a:rPr lang="en-IN" sz="2330" b="1" dirty="0">
                <a:ea typeface="Batang" panose="02030600000101010101" pitchFamily="18" charset="-127"/>
              </a:rPr>
              <a:t>technical &amp; behavioural interviews</a:t>
            </a:r>
            <a:r>
              <a:rPr lang="en-IN" sz="2330" b="1" dirty="0">
                <a:ea typeface="Batang" panose="02030600000101010101" pitchFamily="18" charset="-127"/>
              </a:rPr>
              <a:t>. </a:t>
            </a:r>
            <a:endParaRPr lang="en-IN" sz="2330" b="1" dirty="0">
              <a:ea typeface="Batang" panose="02030600000101010101" pitchFamily="18" charset="-127"/>
            </a:endParaRPr>
          </a:p>
          <a:p>
            <a:pPr algn="ctr"/>
            <a:endParaRPr lang="en-IN" sz="2330" b="1" dirty="0">
              <a:ea typeface="Batang" panose="02030600000101010101" pitchFamily="18" charset="-127"/>
            </a:endParaRPr>
          </a:p>
          <a:p>
            <a:pPr algn="ctr"/>
            <a:r>
              <a:rPr lang="en-IN" sz="2118" b="1" dirty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118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874"/>
              </a:spcAft>
            </a:pPr>
            <a:r>
              <a:rPr lang="en-IN" sz="131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31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1641" y="297689"/>
            <a:ext cx="5997289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3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765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</a:p>
        </p:txBody>
      </p:sp>
      <p:pic>
        <p:nvPicPr>
          <p:cNvPr id="6" name="Picture 6" descr="https://s-media-cache-ak0.pinimg.com/236x/a3/ee/b0/a3eeb046a44b4566965f730ed274cf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8841" r="8314" b="22914"/>
          <a:stretch/>
        </p:blipFill>
        <p:spPr bwMode="auto">
          <a:xfrm>
            <a:off x="803624" y="2150935"/>
            <a:ext cx="3700137" cy="39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80334" y="5645186"/>
            <a:ext cx="466505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http://www.gessa.org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https://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goo.gl/pY4JO9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9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5" y="194771"/>
            <a:ext cx="2955608" cy="1656231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850673" y="1904959"/>
            <a:ext cx="5241832" cy="312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330" b="1" dirty="0">
                <a:ea typeface="Batang" panose="02030600000101010101" pitchFamily="18" charset="-127"/>
              </a:rPr>
              <a:t>A </a:t>
            </a:r>
            <a:r>
              <a:rPr lang="en-IN" sz="2330" b="1" dirty="0">
                <a:ea typeface="Batang" panose="02030600000101010101" pitchFamily="18" charset="-127"/>
              </a:rPr>
              <a:t>platform where all job seekers can help each other prepare for </a:t>
            </a:r>
            <a:r>
              <a:rPr lang="en-IN" sz="2330" b="1" dirty="0">
                <a:ea typeface="Batang" panose="02030600000101010101" pitchFamily="18" charset="-127"/>
              </a:rPr>
              <a:t>technical &amp; behavioural interviews</a:t>
            </a:r>
            <a:r>
              <a:rPr lang="en-IN" sz="2330" b="1" dirty="0">
                <a:ea typeface="Batang" panose="02030600000101010101" pitchFamily="18" charset="-127"/>
              </a:rPr>
              <a:t>. </a:t>
            </a:r>
            <a:endParaRPr lang="en-IN" sz="2330" b="1" dirty="0">
              <a:ea typeface="Batang" panose="02030600000101010101" pitchFamily="18" charset="-127"/>
            </a:endParaRPr>
          </a:p>
          <a:p>
            <a:pPr algn="ctr"/>
            <a:endParaRPr lang="en-IN" sz="2330" b="1" dirty="0">
              <a:ea typeface="Batang" panose="02030600000101010101" pitchFamily="18" charset="-127"/>
            </a:endParaRPr>
          </a:p>
          <a:p>
            <a:pPr algn="ctr"/>
            <a:r>
              <a:rPr lang="en-IN" sz="2118" b="1" dirty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118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874"/>
              </a:spcAft>
            </a:pPr>
            <a:r>
              <a:rPr lang="en-IN" sz="131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31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1641" y="297689"/>
            <a:ext cx="5997289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3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765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0334" y="5645186"/>
            <a:ext cx="466505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http://www.gessa.org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https://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goo.gl/pY4JO9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pic>
        <p:nvPicPr>
          <p:cNvPr id="8" name="Picture 2" descr="http://www.quotehd.com/imagequotes/authors53/tmb/richard-bayer-quote-be-happy-in-that-job-intervie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9"/>
          <a:stretch/>
        </p:blipFill>
        <p:spPr bwMode="auto">
          <a:xfrm>
            <a:off x="531422" y="2279176"/>
            <a:ext cx="4190703" cy="39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5" y="194771"/>
            <a:ext cx="2955608" cy="1656231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850673" y="1904959"/>
            <a:ext cx="5241832" cy="312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330" b="1" dirty="0">
                <a:ea typeface="Batang" panose="02030600000101010101" pitchFamily="18" charset="-127"/>
              </a:rPr>
              <a:t>A </a:t>
            </a:r>
            <a:r>
              <a:rPr lang="en-IN" sz="2330" b="1" dirty="0">
                <a:ea typeface="Batang" panose="02030600000101010101" pitchFamily="18" charset="-127"/>
              </a:rPr>
              <a:t>platform where all job seekers can help each other prepare for </a:t>
            </a:r>
            <a:r>
              <a:rPr lang="en-IN" sz="2330" b="1" dirty="0">
                <a:ea typeface="Batang" panose="02030600000101010101" pitchFamily="18" charset="-127"/>
              </a:rPr>
              <a:t>technical &amp; behavioural interviews</a:t>
            </a:r>
            <a:r>
              <a:rPr lang="en-IN" sz="2330" b="1" dirty="0">
                <a:ea typeface="Batang" panose="02030600000101010101" pitchFamily="18" charset="-127"/>
              </a:rPr>
              <a:t>. </a:t>
            </a:r>
            <a:endParaRPr lang="en-IN" sz="2330" b="1" dirty="0">
              <a:ea typeface="Batang" panose="02030600000101010101" pitchFamily="18" charset="-127"/>
            </a:endParaRPr>
          </a:p>
          <a:p>
            <a:pPr algn="ctr"/>
            <a:endParaRPr lang="en-IN" sz="2330" b="1" dirty="0">
              <a:ea typeface="Batang" panose="02030600000101010101" pitchFamily="18" charset="-127"/>
            </a:endParaRPr>
          </a:p>
          <a:p>
            <a:pPr algn="ctr"/>
            <a:r>
              <a:rPr lang="en-IN" sz="2118" b="1" dirty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118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874"/>
              </a:spcAft>
            </a:pPr>
            <a:r>
              <a:rPr lang="en-IN" sz="131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31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1641" y="297689"/>
            <a:ext cx="5997289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3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765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0334" y="5645186"/>
            <a:ext cx="466505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http://www.gessa.org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https://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goo.gl/pY4JO9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pic>
        <p:nvPicPr>
          <p:cNvPr id="8" name="Picture 2" descr="https://s-media-cache-ak0.pinimg.com/236x/7f/69/46/7f6946d8e4563cd3150877220643988b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21991" r="11395" b="11618"/>
          <a:stretch/>
        </p:blipFill>
        <p:spPr bwMode="auto">
          <a:xfrm>
            <a:off x="824101" y="2574441"/>
            <a:ext cx="3802489" cy="307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rticalblackNewFork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5" y="194771"/>
            <a:ext cx="2955608" cy="1656231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4850673" y="1904959"/>
            <a:ext cx="5241832" cy="312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330" b="1" dirty="0">
                <a:ea typeface="Batang" panose="02030600000101010101" pitchFamily="18" charset="-127"/>
              </a:rPr>
              <a:t>A </a:t>
            </a:r>
            <a:r>
              <a:rPr lang="en-IN" sz="2330" b="1" dirty="0">
                <a:ea typeface="Batang" panose="02030600000101010101" pitchFamily="18" charset="-127"/>
              </a:rPr>
              <a:t>platform where all job seekers can help each other prepare for </a:t>
            </a:r>
            <a:r>
              <a:rPr lang="en-IN" sz="2330" b="1" dirty="0">
                <a:ea typeface="Batang" panose="02030600000101010101" pitchFamily="18" charset="-127"/>
              </a:rPr>
              <a:t>technical &amp; behavioural interviews</a:t>
            </a:r>
            <a:r>
              <a:rPr lang="en-IN" sz="2330" b="1" dirty="0">
                <a:ea typeface="Batang" panose="02030600000101010101" pitchFamily="18" charset="-127"/>
              </a:rPr>
              <a:t>. </a:t>
            </a:r>
            <a:endParaRPr lang="en-IN" sz="2330" b="1" dirty="0">
              <a:ea typeface="Batang" panose="02030600000101010101" pitchFamily="18" charset="-127"/>
            </a:endParaRPr>
          </a:p>
          <a:p>
            <a:pPr algn="ctr"/>
            <a:endParaRPr lang="en-IN" sz="2330" b="1" dirty="0">
              <a:ea typeface="Batang" panose="02030600000101010101" pitchFamily="18" charset="-127"/>
            </a:endParaRPr>
          </a:p>
          <a:p>
            <a:pPr algn="ctr"/>
            <a:r>
              <a:rPr lang="en-IN" sz="2118" b="1" dirty="0">
                <a:solidFill>
                  <a:srgbClr val="222222"/>
                </a:solidFill>
                <a:ea typeface="Batang" panose="02030600000101010101" pitchFamily="18" charset="-127"/>
              </a:rPr>
              <a:t>Specially designed for engineering students</a:t>
            </a:r>
            <a:endParaRPr lang="en-IN" sz="2118" b="1" dirty="0">
              <a:solidFill>
                <a:srgbClr val="222222"/>
              </a:solidFill>
              <a:ea typeface="Batang" panose="02030600000101010101" pitchFamily="18" charset="-127"/>
            </a:endParaRP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Every Friday 3:00 -4:00 PM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at</a:t>
            </a:r>
          </a:p>
          <a:p>
            <a:pPr algn="ctr"/>
            <a:r>
              <a:rPr lang="en-IN" sz="2330" b="1" dirty="0">
                <a:solidFill>
                  <a:srgbClr val="C00000"/>
                </a:solidFill>
                <a:ea typeface="Batang" panose="02030600000101010101" pitchFamily="18" charset="-127"/>
              </a:rPr>
              <a:t>CAVC 359, College Avenue Commons</a:t>
            </a:r>
          </a:p>
          <a:p>
            <a:pPr algn="ctr">
              <a:spcAft>
                <a:spcPts val="874"/>
              </a:spcAft>
            </a:pPr>
            <a:r>
              <a:rPr lang="en-IN" sz="131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endParaRPr lang="en-IN" sz="131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1641" y="297689"/>
            <a:ext cx="5997289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30" b="1" dirty="0">
                <a:solidFill>
                  <a:srgbClr val="C00000"/>
                </a:solidFill>
                <a:ea typeface="Batang" panose="02030600000101010101" pitchFamily="18" charset="-127"/>
              </a:rPr>
              <a:t>TECHNICAL INTERVIEW PREPARATIONS</a:t>
            </a:r>
          </a:p>
          <a:p>
            <a:pPr algn="ctr"/>
            <a:r>
              <a:rPr lang="en-IN" sz="1765" b="1" dirty="0">
                <a:solidFill>
                  <a:srgbClr val="C00000"/>
                </a:solidFill>
                <a:ea typeface="Batang" panose="02030600000101010101" pitchFamily="18" charset="-127"/>
              </a:rPr>
              <a:t>GET READY FOR THE JOB FIGHT!!!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0334" y="5645186"/>
            <a:ext cx="466505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Contact: Rajat Aggarwal (480-519-5668)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Website: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http://www.gessa.org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just"/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Registration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https://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goo.gl/pY4JO9</a:t>
            </a:r>
            <a:r>
              <a:rPr lang="en-IN" sz="1765" b="1" dirty="0">
                <a:solidFill>
                  <a:srgbClr val="22222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pic>
        <p:nvPicPr>
          <p:cNvPr id="8" name="Picture 2" descr="http://www.usq.edu.au/~/media/USQ/Social%20Hub/Study%20%20Work/blog%20images/Job%20interviews%20quote.ashx?la=en&amp;hash=9E09FF127FA57AC0B5BE09C7A5C1A5B335F7C7E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5" b="10738"/>
          <a:stretch/>
        </p:blipFill>
        <p:spPr bwMode="auto">
          <a:xfrm>
            <a:off x="865258" y="3119148"/>
            <a:ext cx="3870514" cy="22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usq.edu.au/~/media/USQ/Social%20Hub/Study%20%20Work/blog%20images/Job%20interviews%20quote.ashx?la=en&amp;hash=9E09FF127FA57AC0B5BE09C7A5C1A5B335F7C7E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03"/>
          <a:stretch/>
        </p:blipFill>
        <p:spPr bwMode="auto">
          <a:xfrm>
            <a:off x="865258" y="2644911"/>
            <a:ext cx="3870514" cy="47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20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176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Batang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Mani</dc:creator>
  <cp:lastModifiedBy>Sree Mani</cp:lastModifiedBy>
  <cp:revision>6</cp:revision>
  <dcterms:created xsi:type="dcterms:W3CDTF">2015-10-11T07:44:07Z</dcterms:created>
  <dcterms:modified xsi:type="dcterms:W3CDTF">2015-10-18T21:46:14Z</dcterms:modified>
</cp:coreProperties>
</file>