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48" y="281929"/>
            <a:ext cx="5829300" cy="3183467"/>
          </a:xfrm>
        </p:spPr>
        <p:txBody>
          <a:bodyPr/>
          <a:lstStyle/>
          <a:p>
            <a:r>
              <a:rPr lang="en-US" dirty="0" smtClean="0"/>
              <a:t>It’s true that </a:t>
            </a:r>
            <a:r>
              <a:rPr lang="en-US" dirty="0" smtClean="0"/>
              <a:t>we are busy, </a:t>
            </a:r>
            <a:r>
              <a:rPr lang="en-US" dirty="0" smtClean="0"/>
              <a:t>but when did it stop us from doing what we want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9" y="3316982"/>
            <a:ext cx="3729318" cy="2260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9210" y="6389197"/>
            <a:ext cx="4679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November is </a:t>
            </a:r>
            <a:r>
              <a:rPr lang="en-US" sz="4000" dirty="0" err="1" smtClean="0"/>
              <a:t>HackMonth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89210" y="7768282"/>
            <a:ext cx="4679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build something amazing!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47302" y="5577881"/>
            <a:ext cx="5363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https://</a:t>
            </a:r>
            <a:r>
              <a:rPr lang="en-US" sz="4000" dirty="0">
                <a:solidFill>
                  <a:srgbClr val="FFFF00"/>
                </a:solidFill>
              </a:rPr>
              <a:t>github.com/GESSA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6" y="8727450"/>
            <a:ext cx="22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www.gessa.org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6569" y="8727450"/>
            <a:ext cx="21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gessaorg@gmail.com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721" y="2487406"/>
            <a:ext cx="5886454" cy="1613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Always wanted to work on open source projects. </a:t>
            </a:r>
            <a:br>
              <a:rPr lang="en-US" dirty="0" smtClean="0"/>
            </a:br>
            <a:r>
              <a:rPr lang="en-US" dirty="0" smtClean="0"/>
              <a:t>Do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69" y="362778"/>
            <a:ext cx="3061449" cy="1856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066" y="6973124"/>
            <a:ext cx="467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November is </a:t>
            </a:r>
            <a:r>
              <a:rPr lang="en-US" sz="4000" dirty="0" err="1" smtClean="0"/>
              <a:t>HackMonth</a:t>
            </a:r>
            <a:endParaRPr lang="en-US" sz="4000" dirty="0" smtClean="0"/>
          </a:p>
          <a:p>
            <a:pPr algn="ctr"/>
            <a:r>
              <a:rPr lang="en-US" sz="2800" dirty="0"/>
              <a:t>Let’s build something amazing</a:t>
            </a:r>
            <a:r>
              <a:rPr lang="en-US" sz="2800" dirty="0" smtClean="0"/>
              <a:t>!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4052" y="3839411"/>
            <a:ext cx="6307793" cy="95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https://github.com/GESSA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0959" y="5104138"/>
            <a:ext cx="6307793" cy="95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Like a project? Join it, start contributing.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278" y="6195873"/>
            <a:ext cx="530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*Not just for computer science*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516" y="8727450"/>
            <a:ext cx="22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www.gessa.org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6569" y="8727450"/>
            <a:ext cx="21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gessaorg@gmail.com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74</Words>
  <Application>Microsoft Office PowerPoint</Application>
  <PresentationFormat>Letter Paper (8.5x11 in)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It’s true that we are busy, but when did it stop us from doing what we want</vt:lpstr>
      <vt:lpstr>Always wanted to work on open source projects.  Do It.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course we do not have time, but when did it stop us from doing what we want</dc:title>
  <dc:creator>Rajat Aggarwal</dc:creator>
  <cp:lastModifiedBy>Rajat Aggarwal</cp:lastModifiedBy>
  <cp:revision>11</cp:revision>
  <dcterms:created xsi:type="dcterms:W3CDTF">2015-09-25T21:51:21Z</dcterms:created>
  <dcterms:modified xsi:type="dcterms:W3CDTF">2015-10-24T09:02:40Z</dcterms:modified>
</cp:coreProperties>
</file>