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772975" cy="10058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644" y="2657400"/>
            <a:ext cx="4512536" cy="2222782"/>
          </a:xfrm>
        </p:spPr>
        <p:txBody>
          <a:bodyPr anchor="b">
            <a:noAutofit/>
          </a:bodyPr>
          <a:lstStyle>
            <a:lvl1pPr algn="ctr">
              <a:defRPr sz="408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644" y="5277547"/>
            <a:ext cx="4512536" cy="20205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604" y="7413416"/>
            <a:ext cx="572285" cy="409787"/>
          </a:xfrm>
        </p:spPr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644" y="7413416"/>
            <a:ext cx="3455131" cy="4097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4720" y="7413416"/>
            <a:ext cx="351461" cy="409787"/>
          </a:xfrm>
        </p:spPr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851" y="5091283"/>
            <a:ext cx="43461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7062609"/>
            <a:ext cx="5778924" cy="831216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21" y="1514969"/>
            <a:ext cx="6027760" cy="49298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7893824"/>
            <a:ext cx="5778924" cy="724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30080"/>
            <a:ext cx="5778924" cy="4543528"/>
          </a:xfrm>
        </p:spPr>
        <p:txBody>
          <a:bodyPr anchor="ctr">
            <a:normAutofit/>
          </a:bodyPr>
          <a:lstStyle>
            <a:lvl1pPr algn="ctr">
              <a:defRPr sz="27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270977"/>
            <a:ext cx="5778926" cy="234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6" y="6072292"/>
            <a:ext cx="56154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5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83" y="1440460"/>
            <a:ext cx="5440213" cy="3476980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0170" y="4917439"/>
            <a:ext cx="5008878" cy="95616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3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4" y="6370321"/>
            <a:ext cx="5778927" cy="2247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474" y="132786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1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8478" y="4147543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1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6696" y="6072292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6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9" y="4852585"/>
            <a:ext cx="5778919" cy="2154240"/>
          </a:xfrm>
        </p:spPr>
        <p:txBody>
          <a:bodyPr anchor="b">
            <a:normAutofit/>
          </a:bodyPr>
          <a:lstStyle>
            <a:lvl1pPr algn="l">
              <a:defRPr sz="27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7006825"/>
            <a:ext cx="5778921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04" y="1440460"/>
            <a:ext cx="5376393" cy="3290713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337658"/>
            <a:ext cx="5778921" cy="130088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643511"/>
            <a:ext cx="5778926" cy="1974427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352" y="131544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2327" y="382466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86696" y="5029200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1440460"/>
            <a:ext cx="5778924" cy="336521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2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230368"/>
            <a:ext cx="5778921" cy="132770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6" y="6556587"/>
            <a:ext cx="5778924" cy="2061352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9" y="5029200"/>
            <a:ext cx="56154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0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5" y="3652199"/>
            <a:ext cx="5778926" cy="49657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154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6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3167" y="1330081"/>
            <a:ext cx="1376091" cy="72878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7" y="1330081"/>
            <a:ext cx="4178183" cy="728785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08685" y="1330081"/>
            <a:ext cx="0" cy="728785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8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95" y="2407406"/>
            <a:ext cx="5606204" cy="2673021"/>
          </a:xfrm>
        </p:spPr>
        <p:txBody>
          <a:bodyPr anchor="b">
            <a:normAutofit/>
          </a:bodyPr>
          <a:lstStyle>
            <a:lvl1pPr algn="ctr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695" y="5477794"/>
            <a:ext cx="5606204" cy="1598689"/>
          </a:xfrm>
        </p:spPr>
        <p:txBody>
          <a:bodyPr anchor="t">
            <a:normAutofit/>
          </a:bodyPr>
          <a:lstStyle>
            <a:lvl1pPr marL="0" indent="0" algn="ctr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6697" y="5279108"/>
            <a:ext cx="56062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8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36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379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338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557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5557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5" cy="191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036517"/>
            <a:ext cx="2156278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053" y="1440461"/>
            <a:ext cx="3277208" cy="717747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5" y="4445562"/>
            <a:ext cx="2156278" cy="357632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86696" y="4271715"/>
            <a:ext cx="19835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8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762954"/>
            <a:ext cx="3087372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609" y="1514968"/>
            <a:ext cx="2490044" cy="70284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4774634"/>
            <a:ext cx="3087371" cy="268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779597" cy="10058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3652199"/>
            <a:ext cx="5778926" cy="505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170" y="8742115"/>
            <a:ext cx="976041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009D9-83A8-440D-8AE2-43643D9CC8E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336" y="8742115"/>
            <a:ext cx="4338967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3077" y="8742115"/>
            <a:ext cx="336184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299302-A029-490C-AE95-3DE94AC4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ctr" defTabSz="388620" rtl="0" eaLnBrk="1" latinLnBrk="0" hangingPunct="1">
        <a:spcBef>
          <a:spcPct val="0"/>
        </a:spcBef>
        <a:buNone/>
        <a:defRPr sz="3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20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53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3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32" y="143023"/>
            <a:ext cx="2456635" cy="1489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6272" y="3049409"/>
            <a:ext cx="5005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+mj-lt"/>
              </a:rPr>
              <a:t>Launchpad </a:t>
            </a:r>
          </a:p>
          <a:p>
            <a:pPr algn="ctr"/>
            <a:r>
              <a:rPr lang="en-US" sz="5400" dirty="0" smtClean="0">
                <a:solidFill>
                  <a:srgbClr val="002060"/>
                </a:solidFill>
                <a:latin typeface="+mj-lt"/>
              </a:rPr>
              <a:t>@ </a:t>
            </a:r>
            <a:r>
              <a:rPr lang="en-US" sz="5400" dirty="0">
                <a:solidFill>
                  <a:srgbClr val="002060"/>
                </a:solidFill>
                <a:latin typeface="+mj-lt"/>
              </a:rPr>
              <a:t>ASU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043" y="9200434"/>
            <a:ext cx="661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http://gessa.org/launchpad</a:t>
            </a:r>
            <a:endParaRPr lang="en-US" sz="4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6075" y="2218412"/>
            <a:ext cx="378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brings you selected content from your favorite FB page 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043" y="4757348"/>
            <a:ext cx="6224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Learn from Alumni about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courses are good for you?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Tips for getting part time jobs.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to get an Internship?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to prepare for full time jobs?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List of hiring engineering companies.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List of companies providing H1B visas.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Dos and </a:t>
            </a:r>
            <a:r>
              <a:rPr lang="en-US" sz="2000" dirty="0" err="1" smtClean="0"/>
              <a:t>donts</a:t>
            </a:r>
            <a:r>
              <a:rPr lang="en-US" sz="2000" dirty="0" smtClean="0"/>
              <a:t> for interviews.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6858" y="1474412"/>
            <a:ext cx="710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Graduate Engineering &amp; Science Students Association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10" y="8230417"/>
            <a:ext cx="1135676" cy="11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72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5</cp:revision>
  <dcterms:created xsi:type="dcterms:W3CDTF">2015-10-21T10:23:42Z</dcterms:created>
  <dcterms:modified xsi:type="dcterms:W3CDTF">2015-10-21T10:52:13Z</dcterms:modified>
</cp:coreProperties>
</file>