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78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93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2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7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8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0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1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34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tinyurl.com/gessa-nodejs&amp;sa=D&amp;sntz=1&amp;usg=AFQjCNEdXg_nltk5iPQjEqVbYrLzOuPJB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75" y="197464"/>
            <a:ext cx="6407722" cy="17132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 Tutoring Session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201" y="6338963"/>
            <a:ext cx="5263029" cy="2003894"/>
          </a:xfrm>
        </p:spPr>
        <p:txBody>
          <a:bodyPr>
            <a:noAutofit/>
          </a:bodyPr>
          <a:lstStyle/>
          <a:p>
            <a:pPr algn="ctr"/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 at : </a:t>
            </a:r>
            <a:r>
              <a:rPr lang="en-US" sz="1800" b="1" dirty="0">
                <a:hlinkClick r:id="rId3"/>
              </a:rPr>
              <a:t>http://tinyurl.com/gessa-nodejs</a:t>
            </a:r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TBD – November and Friday </a:t>
            </a: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Time: 4:00pm to 6:00pm</a:t>
            </a:r>
          </a:p>
          <a:p>
            <a:pPr algn="l">
              <a:spcBef>
                <a:spcPts val="0"/>
              </a:spcBef>
            </a:pPr>
            <a:r>
              <a:rPr lang="en-US" sz="16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Location: </a:t>
            </a:r>
            <a:r>
              <a:rPr lang="en-US" sz="165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CAVC 359</a:t>
            </a:r>
            <a:endParaRPr lang="en-US" sz="16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6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4" y="197464"/>
            <a:ext cx="1301214" cy="1496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7541" y="6900711"/>
            <a:ext cx="340528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5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Contact: </a:t>
            </a:r>
          </a:p>
          <a:p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Pramodh Natarajan   </a:t>
            </a:r>
            <a:r>
              <a:rPr lang="en-US" sz="148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4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(425-326-0153)</a:t>
            </a:r>
          </a:p>
        </p:txBody>
      </p:sp>
    </p:spTree>
    <p:extLst>
      <p:ext uri="{BB962C8B-B14F-4D97-AF65-F5344CB8AC3E}">
        <p14:creationId xmlns:p14="http://schemas.microsoft.com/office/powerpoint/2010/main" val="42800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Node.js Tutoring 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Fundamentals</dc:title>
  <dc:creator>Rajat Aggarwal</dc:creator>
  <cp:lastModifiedBy>Rajat Aggarwal</cp:lastModifiedBy>
  <cp:revision>11</cp:revision>
  <dcterms:created xsi:type="dcterms:W3CDTF">2015-09-02T01:32:42Z</dcterms:created>
  <dcterms:modified xsi:type="dcterms:W3CDTF">2015-10-28T02:39:45Z</dcterms:modified>
</cp:coreProperties>
</file>