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o.gl/pY4JO9" TargetMode="External"/><Relationship Id="rId4" Type="http://schemas.openxmlformats.org/officeDocument/2006/relationships/hyperlink" Target="http://www.gess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" y="214457"/>
            <a:ext cx="3349689" cy="1877062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117657" y="2608542"/>
            <a:ext cx="5940743" cy="353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640" b="1" dirty="0" smtClean="0">
                <a:ea typeface="Batang" panose="02030600000101010101" pitchFamily="18" charset="-127"/>
              </a:rPr>
              <a:t>A </a:t>
            </a:r>
            <a:r>
              <a:rPr lang="en-IN" sz="2640" b="1" dirty="0">
                <a:ea typeface="Batang" panose="02030600000101010101" pitchFamily="18" charset="-127"/>
              </a:rPr>
              <a:t>platform where all job seekers can help each other </a:t>
            </a:r>
            <a:r>
              <a:rPr lang="en-IN" sz="2640" b="1" dirty="0">
                <a:ea typeface="Batang" panose="02030600000101010101" pitchFamily="18" charset="-127"/>
              </a:rPr>
              <a:t>prepare for </a:t>
            </a:r>
            <a:r>
              <a:rPr lang="en-IN" sz="2640" b="1" dirty="0" smtClean="0">
                <a:ea typeface="Batang" panose="02030600000101010101" pitchFamily="18" charset="-127"/>
              </a:rPr>
              <a:t>technical &amp; behavioural interviews</a:t>
            </a:r>
            <a:r>
              <a:rPr lang="en-IN" sz="2640" b="1" dirty="0">
                <a:ea typeface="Batang" panose="02030600000101010101" pitchFamily="18" charset="-127"/>
              </a:rPr>
              <a:t>. </a:t>
            </a:r>
            <a:endParaRPr lang="en-IN" sz="2640" b="1" dirty="0" smtClean="0">
              <a:ea typeface="Batang" panose="02030600000101010101" pitchFamily="18" charset="-127"/>
            </a:endParaRPr>
          </a:p>
          <a:p>
            <a:pPr algn="ctr"/>
            <a:endParaRPr lang="en-IN" sz="2640" b="1" dirty="0" smtClean="0">
              <a:ea typeface="Batang" panose="02030600000101010101" pitchFamily="18" charset="-127"/>
            </a:endParaRPr>
          </a:p>
          <a:p>
            <a:pPr algn="ctr"/>
            <a:r>
              <a:rPr lang="en-IN" sz="2400" b="1" dirty="0" smtClean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400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990"/>
              </a:spcAft>
            </a:pPr>
            <a:r>
              <a:rPr lang="en-IN" sz="1485" b="1" dirty="0" smtClean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485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8260" y="337380"/>
            <a:ext cx="6796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  <a:endParaRPr lang="en-IN" sz="2000" b="1" dirty="0">
              <a:solidFill>
                <a:srgbClr val="C00000"/>
              </a:solidFill>
              <a:ea typeface="Batang" panose="02030600000101010101" pitchFamily="18" charset="-127"/>
            </a:endParaRPr>
          </a:p>
        </p:txBody>
      </p:sp>
      <p:pic>
        <p:nvPicPr>
          <p:cNvPr id="6" name="Picture 6" descr="https://s-media-cache-ak0.pinimg.com/236x/a3/ee/b0/a3eeb046a44b4566965f730ed274cf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8841" r="8314" b="22914"/>
          <a:stretch/>
        </p:blipFill>
        <p:spPr bwMode="auto">
          <a:xfrm>
            <a:off x="282646" y="2311462"/>
            <a:ext cx="3679096" cy="38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02585" y="6631440"/>
            <a:ext cx="439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http://www.gessa.org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200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200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https://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goo.gl/pY4JO9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04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Batang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FLYER Modified</dc:title>
  <dc:creator>Sree Mani</dc:creator>
  <dc:description/>
  <cp:lastModifiedBy>Rajat Aggarwal</cp:lastModifiedBy>
  <cp:revision>8</cp:revision>
  <dcterms:created xsi:type="dcterms:W3CDTF">2015-10-11T07:44:07Z</dcterms:created>
  <dcterms:modified xsi:type="dcterms:W3CDTF">2015-10-12T21:16:42Z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TIPS FLYER Modified</vt:lpwstr>
  </property>
  <property fmtid="{D5CDD505-2E9C-101B-9397-08002B2CF9AE}" pid="3" name="SlideDescription">
    <vt:lpwstr/>
  </property>
</Properties>
</file>