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  <a:srgbClr val="FF7C80"/>
    <a:srgbClr val="22A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1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AE93-609F-466A-A8C3-FB736C353F5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A20F-750E-48EC-8E5E-EEBFCC02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oss.asu.edu/pitchforkawar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066" y="145904"/>
            <a:ext cx="1802278" cy="1092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4908" y="4663074"/>
            <a:ext cx="693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If you like what we do and we have helped you even a little bit, please vote for GESSA by visiting Pitchfork Awards website </a:t>
            </a:r>
            <a:r>
              <a:rPr lang="en-US" sz="2400" dirty="0" smtClean="0">
                <a:hlinkClick r:id="rId4"/>
              </a:rPr>
              <a:t>https://eoss.asu.edu/pitchforkawards</a:t>
            </a:r>
            <a:r>
              <a:rPr lang="en-US" sz="2400" dirty="0" smtClean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592" y="1566610"/>
            <a:ext cx="70505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Formed less than a year ago, we have sincerely made efforts to bring to you popular technologies. All of our volunteers are unpaid and serve the graduate students with their time.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1707" y="131387"/>
            <a:ext cx="5550568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74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GESSA in ASU Pitchfork Awards finals. </a:t>
            </a:r>
            <a:endParaRPr lang="en-US" sz="4000" dirty="0">
              <a:solidFill>
                <a:srgbClr val="74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592" y="2715465"/>
            <a:ext cx="6978315" cy="1846659"/>
          </a:xfrm>
          <a:prstGeom prst="rect">
            <a:avLst/>
          </a:prstGeom>
          <a:solidFill>
            <a:srgbClr val="74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We are happy to announce that </a:t>
            </a:r>
            <a:r>
              <a:rPr lang="en-US" sz="2000" b="1" dirty="0" smtClean="0">
                <a:solidFill>
                  <a:srgbClr val="FFC000"/>
                </a:solidFill>
              </a:rPr>
              <a:t>ASU Pitchfork Awards </a:t>
            </a:r>
            <a:r>
              <a:rPr lang="en-US" sz="2000" dirty="0" smtClean="0">
                <a:solidFill>
                  <a:srgbClr val="FFC000"/>
                </a:solidFill>
              </a:rPr>
              <a:t>has selected GESSA as finalists in following award categories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Best Educational Program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Most Promising New Student Organization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6275" y="5964353"/>
            <a:ext cx="58874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Your vote will help us win and encourage volunteers to keep serving you. Thank you.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5</cp:revision>
  <dcterms:created xsi:type="dcterms:W3CDTF">2016-02-29T06:15:03Z</dcterms:created>
  <dcterms:modified xsi:type="dcterms:W3CDTF">2016-02-29T06:46:26Z</dcterms:modified>
</cp:coreProperties>
</file>