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4C8B-AA33-452F-9C7F-693BCE838C2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D2F9E-FD05-41DF-98A6-0A9C55D4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GESSAvot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6127" y="673767"/>
            <a:ext cx="6320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GESSA General Elections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096126" y="1788693"/>
            <a:ext cx="6320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Voting period: </a:t>
            </a:r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April 4 12:01 am </a:t>
            </a:r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to </a:t>
            </a:r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April 7 11:59 pm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8953" y="4797457"/>
            <a:ext cx="81654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Cast your vote here</a:t>
            </a:r>
            <a:r>
              <a:rPr lang="en-US" sz="4400" b="1" dirty="0" smtClean="0"/>
              <a:t>:</a:t>
            </a:r>
          </a:p>
          <a:p>
            <a:pPr algn="ctr"/>
            <a:r>
              <a:rPr lang="en-US" sz="4400" b="1" dirty="0" smtClean="0">
                <a:hlinkClick r:id="rId3"/>
              </a:rPr>
              <a:t>http://tinyurl.com/GESSAvoting</a:t>
            </a:r>
            <a:r>
              <a:rPr lang="en-US" sz="4400" b="1" dirty="0" smtClean="0"/>
              <a:t> </a:t>
            </a:r>
            <a:r>
              <a:rPr lang="en-US" sz="4400" b="1" dirty="0" smtClean="0"/>
              <a:t> </a:t>
            </a:r>
            <a:endParaRPr lang="en-US" sz="4400" b="1" dirty="0" smtClean="0"/>
          </a:p>
          <a:p>
            <a:pPr algn="ctr"/>
            <a:r>
              <a:rPr lang="en-US" dirty="0" smtClean="0"/>
              <a:t>**Only for graduate students under Ira A. Fulton**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2" y="2205204"/>
            <a:ext cx="3651903" cy="221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097" y="2205204"/>
            <a:ext cx="3651903" cy="221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3</cp:revision>
  <dcterms:created xsi:type="dcterms:W3CDTF">2016-04-01T05:30:48Z</dcterms:created>
  <dcterms:modified xsi:type="dcterms:W3CDTF">2016-04-04T16:12:17Z</dcterms:modified>
</cp:coreProperties>
</file>