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tinyurl.com/GESSAElection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4728" y="3646692"/>
            <a:ext cx="8767067" cy="1093376"/>
          </a:xfrm>
        </p:spPr>
        <p:txBody>
          <a:bodyPr/>
          <a:lstStyle/>
          <a:p>
            <a:r>
              <a:rPr lang="en-US" dirty="0" smtClean="0"/>
              <a:t>General Elections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9432" y="4603727"/>
            <a:ext cx="9217660" cy="1768116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Nominations Deadline : 29</a:t>
            </a:r>
            <a:r>
              <a:rPr lang="en-US" sz="2800" b="1" baseline="30000" dirty="0" smtClean="0"/>
              <a:t>th</a:t>
            </a:r>
            <a:r>
              <a:rPr lang="en-US" sz="2800" b="1" dirty="0" smtClean="0"/>
              <a:t> Feb 11:59 pm</a:t>
            </a:r>
          </a:p>
          <a:p>
            <a:r>
              <a:rPr lang="en-US" sz="2800" b="1" dirty="0"/>
              <a:t>Self nominations at: </a:t>
            </a:r>
            <a:r>
              <a:rPr lang="en-US" sz="2800" b="1" dirty="0" smtClean="0">
                <a:hlinkClick r:id="rId2"/>
              </a:rPr>
              <a:t>http://tinyurl.com/GESSAElections</a:t>
            </a:r>
            <a:r>
              <a:rPr lang="en-US" sz="2800" b="1" dirty="0" smtClean="0"/>
              <a:t> </a:t>
            </a:r>
          </a:p>
          <a:p>
            <a:endParaRPr lang="en-US" sz="2800" b="1" dirty="0"/>
          </a:p>
          <a:p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867" y="160754"/>
            <a:ext cx="3698783" cy="22423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1559" y="2246782"/>
            <a:ext cx="7653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Graduate Engineering &amp; Science Students Association</a:t>
            </a:r>
            <a:endParaRPr lang="en-US" sz="24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9400" y="2708447"/>
            <a:ext cx="8397721" cy="9194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ASU Pitchfork award finalists and one of the most open and active organization on campus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028814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</TotalTime>
  <Words>37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Franklin Gothic Book</vt:lpstr>
      <vt:lpstr>Crop</vt:lpstr>
      <vt:lpstr>General Elections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Elections</dc:title>
  <dc:creator>Rajat Aggarwal</dc:creator>
  <cp:lastModifiedBy>Rajat Aggarwal</cp:lastModifiedBy>
  <cp:revision>1</cp:revision>
  <dcterms:created xsi:type="dcterms:W3CDTF">2016-02-29T07:06:36Z</dcterms:created>
  <dcterms:modified xsi:type="dcterms:W3CDTF">2016-02-29T07:12:47Z</dcterms:modified>
</cp:coreProperties>
</file>