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61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C816E-194D-45F1-898B-C03CF75B630E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F762-7EC6-4EAA-AE72-37667C4B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6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C816E-194D-45F1-898B-C03CF75B630E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F762-7EC6-4EAA-AE72-37667C4B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1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C816E-194D-45F1-898B-C03CF75B630E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F762-7EC6-4EAA-AE72-37667C4B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41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C816E-194D-45F1-898B-C03CF75B630E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F762-7EC6-4EAA-AE72-37667C4B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37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C816E-194D-45F1-898B-C03CF75B630E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F762-7EC6-4EAA-AE72-37667C4B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93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C816E-194D-45F1-898B-C03CF75B630E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F762-7EC6-4EAA-AE72-37667C4B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7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C816E-194D-45F1-898B-C03CF75B630E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F762-7EC6-4EAA-AE72-37667C4B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C816E-194D-45F1-898B-C03CF75B630E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F762-7EC6-4EAA-AE72-37667C4B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16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C816E-194D-45F1-898B-C03CF75B630E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F762-7EC6-4EAA-AE72-37667C4B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73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C816E-194D-45F1-898B-C03CF75B630E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F762-7EC6-4EAA-AE72-37667C4B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60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C816E-194D-45F1-898B-C03CF75B630E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F762-7EC6-4EAA-AE72-37667C4B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7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C816E-194D-45F1-898B-C03CF75B630E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6F762-7EC6-4EAA-AE72-37667C4B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695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16590" y="3004457"/>
            <a:ext cx="593061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 smtClean="0">
                <a:solidFill>
                  <a:srgbClr val="FF9900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parajita" panose="020B0604020202020204" pitchFamily="34" charset="0"/>
              </a:rPr>
              <a:t>GESSA</a:t>
            </a:r>
            <a:endParaRPr lang="en-US" sz="11500" b="1" dirty="0">
              <a:solidFill>
                <a:srgbClr val="FF9900"/>
              </a:solidFill>
              <a:latin typeface="MS PGothic" panose="020B0600070205080204" pitchFamily="34" charset="-128"/>
              <a:ea typeface="MS PGothic" panose="020B0600070205080204" pitchFamily="34" charset="-128"/>
              <a:cs typeface="Aparajita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476"/>
            <a:ext cx="5542857" cy="5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40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571" y="657571"/>
            <a:ext cx="9142857" cy="5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6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571" y="657571"/>
            <a:ext cx="9142857" cy="5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56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72" y="502766"/>
            <a:ext cx="5542857" cy="554285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402" y="2138814"/>
            <a:ext cx="2159999" cy="2057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16590" y="3004457"/>
            <a:ext cx="593061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 smtClean="0">
                <a:solidFill>
                  <a:srgbClr val="FF9900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parajita" panose="020B0604020202020204" pitchFamily="34" charset="0"/>
              </a:rPr>
              <a:t>GESSA</a:t>
            </a:r>
            <a:endParaRPr lang="en-US" sz="11500" b="1" dirty="0">
              <a:solidFill>
                <a:srgbClr val="FF9900"/>
              </a:solidFill>
              <a:latin typeface="MS PGothic" panose="020B0600070205080204" pitchFamily="34" charset="-128"/>
              <a:ea typeface="MS PGothic" panose="020B0600070205080204" pitchFamily="34" charset="-128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74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857"/>
            <a:ext cx="12190476" cy="68571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1" y="2064657"/>
            <a:ext cx="2331357" cy="23313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16589" y="2946401"/>
            <a:ext cx="664181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 smtClean="0">
                <a:solidFill>
                  <a:srgbClr val="FF9900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parajita" panose="020B0604020202020204" pitchFamily="34" charset="0"/>
              </a:rPr>
              <a:t>GESSA</a:t>
            </a:r>
            <a:endParaRPr lang="en-US" sz="11500" b="1" dirty="0">
              <a:solidFill>
                <a:srgbClr val="FF9900"/>
              </a:solidFill>
              <a:latin typeface="MS PGothic" panose="020B0600070205080204" pitchFamily="34" charset="-128"/>
              <a:ea typeface="MS PGothic" panose="020B0600070205080204" pitchFamily="34" charset="-128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06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857"/>
            <a:ext cx="12190476" cy="68571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1" y="2064657"/>
            <a:ext cx="2331357" cy="23313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16589" y="2946401"/>
            <a:ext cx="664181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 smtClean="0">
                <a:solidFill>
                  <a:srgbClr val="FF9900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parajita" panose="020B0604020202020204" pitchFamily="34" charset="0"/>
              </a:rPr>
              <a:t>GESSA</a:t>
            </a:r>
            <a:endParaRPr lang="en-US" sz="11500" b="1" dirty="0">
              <a:solidFill>
                <a:srgbClr val="FF9900"/>
              </a:solidFill>
              <a:latin typeface="MS PGothic" panose="020B0600070205080204" pitchFamily="34" charset="-128"/>
              <a:ea typeface="MS PGothic" panose="020B0600070205080204" pitchFamily="34" charset="-128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21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59</TotalTime>
  <Words>4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MS PGothic</vt:lpstr>
      <vt:lpstr>Aparajita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Rajat Aggarwal</dc:creator>
  <cp:lastModifiedBy>Rajat Aggarwal</cp:lastModifiedBy>
  <cp:revision>6</cp:revision>
  <dcterms:created xsi:type="dcterms:W3CDTF">2015-06-06T18:42:08Z</dcterms:created>
  <dcterms:modified xsi:type="dcterms:W3CDTF">2015-06-30T03:55:50Z</dcterms:modified>
</cp:coreProperties>
</file>