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4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8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9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9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2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C816E-194D-45F1-898B-C03CF75B630E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9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2" y="502766"/>
            <a:ext cx="5542857" cy="55428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02" y="2138814"/>
            <a:ext cx="2159999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6590" y="3004457"/>
            <a:ext cx="59306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FF99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parajita" panose="020B0604020202020204" pitchFamily="34" charset="0"/>
              </a:rPr>
              <a:t>GESSA</a:t>
            </a:r>
            <a:endParaRPr lang="en-US" sz="11500" b="1" dirty="0">
              <a:solidFill>
                <a:srgbClr val="FF99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4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2064657"/>
            <a:ext cx="2331357" cy="23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021" y="2116222"/>
            <a:ext cx="66418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FF99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parajita" panose="020B0604020202020204" pitchFamily="34" charset="0"/>
              </a:rPr>
              <a:t>GESSA</a:t>
            </a:r>
            <a:endParaRPr lang="en-US" sz="11500" b="1" dirty="0">
              <a:solidFill>
                <a:srgbClr val="FF99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5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Aparajita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Aggarwal</dc:creator>
  <cp:lastModifiedBy>Rajat Aggarwal</cp:lastModifiedBy>
  <cp:revision>6</cp:revision>
  <dcterms:created xsi:type="dcterms:W3CDTF">2015-06-06T18:42:08Z</dcterms:created>
  <dcterms:modified xsi:type="dcterms:W3CDTF">2015-06-07T03:54:52Z</dcterms:modified>
</cp:coreProperties>
</file>