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Helvetica Light"/>
        <a:ea typeface="Helvetica Light"/>
        <a:cs typeface="Helvetica Light"/>
        <a:sym typeface="Helvetica Light"/>
      </a:defRPr>
    </a:lvl1pPr>
    <a:lvl2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Helvetica Light"/>
        <a:ea typeface="Helvetica Light"/>
        <a:cs typeface="Helvetica Light"/>
        <a:sym typeface="Helvetica Light"/>
      </a:defRPr>
    </a:lvl2pPr>
    <a:lvl3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Helvetica Light"/>
        <a:ea typeface="Helvetica Light"/>
        <a:cs typeface="Helvetica Light"/>
        <a:sym typeface="Helvetica Light"/>
      </a:defRPr>
    </a:lvl3pPr>
    <a:lvl4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Helvetica Light"/>
        <a:ea typeface="Helvetica Light"/>
        <a:cs typeface="Helvetica Light"/>
        <a:sym typeface="Helvetica Light"/>
      </a:defRPr>
    </a:lvl4pPr>
    <a:lvl5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Helvetica Light"/>
        <a:ea typeface="Helvetica Light"/>
        <a:cs typeface="Helvetica Light"/>
        <a:sym typeface="Helvetica Light"/>
      </a:defRPr>
    </a:lvl5pPr>
    <a:lvl6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Helvetica Light"/>
        <a:ea typeface="Helvetica Light"/>
        <a:cs typeface="Helvetica Light"/>
        <a:sym typeface="Helvetica Light"/>
      </a:defRPr>
    </a:lvl6pPr>
    <a:lvl7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Helvetica Light"/>
        <a:ea typeface="Helvetica Light"/>
        <a:cs typeface="Helvetica Light"/>
        <a:sym typeface="Helvetica Light"/>
      </a:defRPr>
    </a:lvl7pPr>
    <a:lvl8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Helvetica Light"/>
        <a:ea typeface="Helvetica Light"/>
        <a:cs typeface="Helvetica Light"/>
        <a:sym typeface="Helvetica Light"/>
      </a:defRPr>
    </a:lvl8pPr>
    <a:lvl9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Helvetica Light"/>
        <a:ea typeface="Helvetica Light"/>
        <a:cs typeface="Helvetica Light"/>
        <a:sym typeface="Helvetica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Helvetica Light"/>
          <a:ea typeface="Helvetica Light"/>
          <a:cs typeface="Helvetica Light"/>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D2E9"/>
          </a:solidFill>
        </a:fill>
      </a:tcStyle>
    </a:wholeTbl>
    <a:band2H>
      <a:tcTxStyle b="def" i="def"/>
      <a:tcStyle>
        <a:tcBdr/>
        <a:fill>
          <a:solidFill>
            <a:srgbClr val="E6EAF4"/>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Helvetica Light"/>
          <a:ea typeface="Helvetica Light"/>
          <a:cs typeface="Helvetica Light"/>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CDACA"/>
          </a:solidFill>
        </a:fill>
      </a:tcStyle>
    </a:wholeTbl>
    <a:band2H>
      <a:tcTxStyle b="def" i="def"/>
      <a:tcStyle>
        <a:tcBdr/>
        <a:fill>
          <a:solidFill>
            <a:srgbClr val="E7EDE7"/>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Helvetica Light"/>
          <a:ea typeface="Helvetica Light"/>
          <a:cs typeface="Helvetica Light"/>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0CEE9"/>
          </a:solidFill>
        </a:fill>
      </a:tcStyle>
    </a:wholeTbl>
    <a:band2H>
      <a:tcTxStyle b="def" i="def"/>
      <a:tcStyle>
        <a:tcBdr/>
        <a:fill>
          <a:solidFill>
            <a:srgbClr val="E9E8F4"/>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Helvetica Light"/>
          <a:ea typeface="Helvetica Light"/>
          <a:cs typeface="Helvetica Light"/>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Helvetica Light"/>
          <a:ea typeface="Helvetica Light"/>
          <a:cs typeface="Helvetica Ligh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FFFF">
              <a:alpha val="20000"/>
            </a:srgbClr>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FFFF">
              <a:alpha val="20000"/>
            </a:srgbClr>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508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no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254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Title &amp; Subtitle">
    <p:spTree>
      <p:nvGrpSpPr>
        <p:cNvPr id="1" name=""/>
        <p:cNvGrpSpPr/>
        <p:nvPr/>
      </p:nvGrpSpPr>
      <p:grpSpPr>
        <a:xfrm>
          <a:off x="0" y="0"/>
          <a:ext cx="0" cy="0"/>
          <a:chOff x="0" y="0"/>
          <a:chExt cx="0" cy="0"/>
        </a:xfrm>
      </p:grpSpPr>
      <p:sp>
        <p:nvSpPr>
          <p:cNvPr id="11" name="Shape 11"/>
          <p:cNvSpPr/>
          <p:nvPr>
            <p:ph type="title"/>
          </p:nvPr>
        </p:nvSpPr>
        <p:spPr>
          <a:xfrm>
            <a:off x="1270000" y="1638300"/>
            <a:ext cx="10464800" cy="3302000"/>
          </a:xfrm>
          <a:prstGeom prst="rect">
            <a:avLst/>
          </a:prstGeom>
        </p:spPr>
        <p:txBody>
          <a:bodyPr anchor="b"/>
          <a:lstStyle/>
          <a:p>
            <a:pPr/>
            <a:r>
              <a:t>Title Text</a:t>
            </a:r>
          </a:p>
        </p:txBody>
      </p:sp>
      <p:sp>
        <p:nvSpPr>
          <p:cNvPr id="12" name="Shape 12"/>
          <p:cNvSpPr/>
          <p:nvPr>
            <p:ph type="body" sz="quarter" idx="1"/>
          </p:nvPr>
        </p:nvSpPr>
        <p:spPr>
          <a:xfrm>
            <a:off x="1270000" y="5029200"/>
            <a:ext cx="10464800" cy="1130300"/>
          </a:xfrm>
          <a:prstGeom prst="rect">
            <a:avLst/>
          </a:prstGeom>
        </p:spPr>
        <p:txBody>
          <a:bodyPr anchor="t"/>
          <a:lstStyle>
            <a:lvl1pPr marL="0" indent="0" algn="ctr">
              <a:spcBef>
                <a:spcPts val="0"/>
              </a:spcBef>
              <a:buSzTx/>
              <a:buNone/>
              <a:defRPr sz="3200"/>
            </a:lvl1pPr>
            <a:lvl2pPr marL="0" indent="0" algn="ctr">
              <a:spcBef>
                <a:spcPts val="0"/>
              </a:spcBef>
              <a:buSzTx/>
              <a:buNone/>
              <a:defRPr sz="3200"/>
            </a:lvl2pPr>
            <a:lvl3pPr marL="0" indent="0" algn="ctr">
              <a:spcBef>
                <a:spcPts val="0"/>
              </a:spcBef>
              <a:buSzTx/>
              <a:buNone/>
              <a:defRPr sz="3200"/>
            </a:lvl3pPr>
            <a:lvl4pPr marL="0" indent="0" algn="ctr">
              <a:spcBef>
                <a:spcPts val="0"/>
              </a:spcBef>
              <a:buSzTx/>
              <a:buNone/>
              <a:defRPr sz="3200"/>
            </a:lvl4pPr>
            <a:lvl5pPr marL="0" indent="0" algn="ctr">
              <a:spcBef>
                <a:spcPts val="0"/>
              </a:spcBef>
              <a:buSzTx/>
              <a:buNone/>
              <a:defRPr sz="3200"/>
            </a:lvl5pPr>
          </a:lstStyle>
          <a:p>
            <a:pPr/>
            <a:r>
              <a:t>Body Level One</a:t>
            </a:r>
          </a:p>
          <a:p>
            <a:pPr lvl="1"/>
            <a:r>
              <a:t>Body Level Two</a:t>
            </a:r>
          </a:p>
          <a:p>
            <a:pPr lvl="2"/>
            <a:r>
              <a:t>Body Level Three</a:t>
            </a:r>
          </a:p>
          <a:p>
            <a:pPr lvl="3"/>
            <a:r>
              <a:t>Body Level Four</a:t>
            </a:r>
          </a:p>
          <a:p>
            <a:pPr lvl="4"/>
            <a:r>
              <a:t>Body Level Five</a:t>
            </a:r>
          </a:p>
        </p:txBody>
      </p:sp>
      <p:sp>
        <p:nvSpPr>
          <p:cNvPr id="13" name="Shape 1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Quote">
    <p:spTree>
      <p:nvGrpSpPr>
        <p:cNvPr id="1" name=""/>
        <p:cNvGrpSpPr/>
        <p:nvPr/>
      </p:nvGrpSpPr>
      <p:grpSpPr>
        <a:xfrm>
          <a:off x="0" y="0"/>
          <a:ext cx="0" cy="0"/>
          <a:chOff x="0" y="0"/>
          <a:chExt cx="0" cy="0"/>
        </a:xfrm>
      </p:grpSpPr>
      <p:sp>
        <p:nvSpPr>
          <p:cNvPr id="93" name="Shape 93"/>
          <p:cNvSpPr/>
          <p:nvPr>
            <p:ph type="body" sz="quarter" idx="1"/>
          </p:nvPr>
        </p:nvSpPr>
        <p:spPr>
          <a:xfrm>
            <a:off x="1270000" y="6362700"/>
            <a:ext cx="10464800" cy="469900"/>
          </a:xfrm>
          <a:prstGeom prst="rect">
            <a:avLst/>
          </a:prstGeom>
        </p:spPr>
        <p:txBody>
          <a:bodyPr anchor="t"/>
          <a:lstStyle>
            <a:lvl1pPr marL="0" indent="0" algn="ctr">
              <a:spcBef>
                <a:spcPts val="0"/>
              </a:spcBef>
              <a:buSzTx/>
              <a:buNone/>
              <a:defRPr i="1" sz="2400"/>
            </a:lvl1pPr>
            <a:lvl2pPr marL="725236" indent="-280736" algn="ctr">
              <a:spcBef>
                <a:spcPts val="0"/>
              </a:spcBef>
              <a:defRPr i="1" sz="2400"/>
            </a:lvl2pPr>
            <a:lvl3pPr marL="1169736" indent="-280736" algn="ctr">
              <a:spcBef>
                <a:spcPts val="0"/>
              </a:spcBef>
              <a:defRPr i="1" sz="2400"/>
            </a:lvl3pPr>
            <a:lvl4pPr marL="1614236" indent="-280736" algn="ctr">
              <a:spcBef>
                <a:spcPts val="0"/>
              </a:spcBef>
              <a:defRPr i="1" sz="2400"/>
            </a:lvl4pPr>
            <a:lvl5pPr marL="2058736" indent="-280736" algn="ctr">
              <a:spcBef>
                <a:spcPts val="0"/>
              </a:spcBef>
              <a:defRPr i="1" sz="2400"/>
            </a:lvl5pPr>
          </a:lstStyle>
          <a:p>
            <a:pPr/>
            <a:r>
              <a:t>Body Level One</a:t>
            </a:r>
          </a:p>
          <a:p>
            <a:pPr lvl="1"/>
            <a:r>
              <a:t>Body Level Two</a:t>
            </a:r>
          </a:p>
          <a:p>
            <a:pPr lvl="2"/>
            <a:r>
              <a:t>Body Level Three</a:t>
            </a:r>
          </a:p>
          <a:p>
            <a:pPr lvl="3"/>
            <a:r>
              <a:t>Body Level Four</a:t>
            </a:r>
          </a:p>
          <a:p>
            <a:pPr lvl="4"/>
            <a:r>
              <a:t>Body Level Five</a:t>
            </a:r>
          </a:p>
        </p:txBody>
      </p:sp>
      <p:sp>
        <p:nvSpPr>
          <p:cNvPr id="94" name="Shape 94"/>
          <p:cNvSpPr/>
          <p:nvPr>
            <p:ph type="body" sz="quarter" idx="13"/>
          </p:nvPr>
        </p:nvSpPr>
        <p:spPr>
          <a:xfrm>
            <a:off x="1270000" y="4267200"/>
            <a:ext cx="10464800" cy="685800"/>
          </a:xfrm>
          <a:prstGeom prst="rect">
            <a:avLst/>
          </a:prstGeom>
        </p:spPr>
        <p:txBody>
          <a:bodyPr/>
          <a:lstStyle/>
          <a:p>
            <a:pPr marL="0" indent="0" algn="ctr">
              <a:spcBef>
                <a:spcPts val="0"/>
              </a:spcBef>
              <a:buSzTx/>
              <a:buNone/>
            </a:pPr>
          </a:p>
        </p:txBody>
      </p:sp>
      <p:sp>
        <p:nvSpPr>
          <p:cNvPr id="95" name="Shape 9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Photo">
    <p:spTree>
      <p:nvGrpSpPr>
        <p:cNvPr id="1" name=""/>
        <p:cNvGrpSpPr/>
        <p:nvPr/>
      </p:nvGrpSpPr>
      <p:grpSpPr>
        <a:xfrm>
          <a:off x="0" y="0"/>
          <a:ext cx="0" cy="0"/>
          <a:chOff x="0" y="0"/>
          <a:chExt cx="0" cy="0"/>
        </a:xfrm>
      </p:grpSpPr>
      <p:sp>
        <p:nvSpPr>
          <p:cNvPr id="102" name="Shape 102"/>
          <p:cNvSpPr/>
          <p:nvPr>
            <p:ph type="pic" idx="13"/>
          </p:nvPr>
        </p:nvSpPr>
        <p:spPr>
          <a:xfrm>
            <a:off x="-3175" y="0"/>
            <a:ext cx="13004800" cy="9753600"/>
          </a:xfrm>
          <a:prstGeom prst="rect">
            <a:avLst/>
          </a:prstGeom>
        </p:spPr>
        <p:txBody>
          <a:bodyPr lIns="91439" tIns="45719" rIns="91439" bIns="45719" anchor="t">
            <a:noAutofit/>
          </a:bodyPr>
          <a:lstStyle/>
          <a:p>
            <a:pPr/>
          </a:p>
        </p:txBody>
      </p:sp>
      <p:sp>
        <p:nvSpPr>
          <p:cNvPr id="103" name="Shape 10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110" name="Shape 11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Photo - Horizontal">
    <p:spTree>
      <p:nvGrpSpPr>
        <p:cNvPr id="1" name=""/>
        <p:cNvGrpSpPr/>
        <p:nvPr/>
      </p:nvGrpSpPr>
      <p:grpSpPr>
        <a:xfrm>
          <a:off x="0" y="0"/>
          <a:ext cx="0" cy="0"/>
          <a:chOff x="0" y="0"/>
          <a:chExt cx="0" cy="0"/>
        </a:xfrm>
      </p:grpSpPr>
      <p:sp>
        <p:nvSpPr>
          <p:cNvPr id="20" name="Shape 20"/>
          <p:cNvSpPr/>
          <p:nvPr>
            <p:ph type="pic" idx="13"/>
          </p:nvPr>
        </p:nvSpPr>
        <p:spPr>
          <a:xfrm>
            <a:off x="1619250" y="660400"/>
            <a:ext cx="9758017" cy="5905500"/>
          </a:xfrm>
          <a:prstGeom prst="rect">
            <a:avLst/>
          </a:prstGeom>
        </p:spPr>
        <p:txBody>
          <a:bodyPr lIns="91439" tIns="45719" rIns="91439" bIns="45719" anchor="t">
            <a:noAutofit/>
          </a:bodyPr>
          <a:lstStyle/>
          <a:p>
            <a:pPr/>
          </a:p>
        </p:txBody>
      </p:sp>
      <p:sp>
        <p:nvSpPr>
          <p:cNvPr id="21" name="Shape 21"/>
          <p:cNvSpPr/>
          <p:nvPr>
            <p:ph type="title"/>
          </p:nvPr>
        </p:nvSpPr>
        <p:spPr>
          <a:xfrm>
            <a:off x="1270000" y="6718300"/>
            <a:ext cx="10464800" cy="1422400"/>
          </a:xfrm>
          <a:prstGeom prst="rect">
            <a:avLst/>
          </a:prstGeom>
        </p:spPr>
        <p:txBody>
          <a:bodyPr/>
          <a:lstStyle/>
          <a:p>
            <a:pPr/>
            <a:r>
              <a:t>Title Text</a:t>
            </a:r>
          </a:p>
        </p:txBody>
      </p:sp>
      <p:sp>
        <p:nvSpPr>
          <p:cNvPr id="22" name="Shape 22"/>
          <p:cNvSpPr/>
          <p:nvPr>
            <p:ph type="body" sz="quarter" idx="1"/>
          </p:nvPr>
        </p:nvSpPr>
        <p:spPr>
          <a:xfrm>
            <a:off x="1270000" y="8191500"/>
            <a:ext cx="10464800" cy="1130300"/>
          </a:xfrm>
          <a:prstGeom prst="rect">
            <a:avLst/>
          </a:prstGeom>
        </p:spPr>
        <p:txBody>
          <a:bodyPr anchor="t"/>
          <a:lstStyle>
            <a:lvl1pPr marL="0" indent="0" algn="ctr">
              <a:spcBef>
                <a:spcPts val="0"/>
              </a:spcBef>
              <a:buSzTx/>
              <a:buNone/>
              <a:defRPr sz="3200"/>
            </a:lvl1pPr>
            <a:lvl2pPr marL="0" indent="0" algn="ctr">
              <a:spcBef>
                <a:spcPts val="0"/>
              </a:spcBef>
              <a:buSzTx/>
              <a:buNone/>
              <a:defRPr sz="3200"/>
            </a:lvl2pPr>
            <a:lvl3pPr marL="0" indent="0" algn="ctr">
              <a:spcBef>
                <a:spcPts val="0"/>
              </a:spcBef>
              <a:buSzTx/>
              <a:buNone/>
              <a:defRPr sz="3200"/>
            </a:lvl3pPr>
            <a:lvl4pPr marL="0" indent="0" algn="ctr">
              <a:spcBef>
                <a:spcPts val="0"/>
              </a:spcBef>
              <a:buSzTx/>
              <a:buNone/>
              <a:defRPr sz="3200"/>
            </a:lvl4pPr>
            <a:lvl5pPr marL="0" indent="0" algn="ctr">
              <a:spcBef>
                <a:spcPts val="0"/>
              </a:spcBef>
              <a:buSzTx/>
              <a:buNone/>
              <a:defRPr sz="3200"/>
            </a:lvl5pPr>
          </a:lstStyle>
          <a:p>
            <a:pPr/>
            <a:r>
              <a:t>Body Level One</a:t>
            </a:r>
          </a:p>
          <a:p>
            <a:pPr lvl="1"/>
            <a:r>
              <a:t>Body Level Two</a:t>
            </a:r>
          </a:p>
          <a:p>
            <a:pPr lvl="2"/>
            <a:r>
              <a:t>Body Level Three</a:t>
            </a:r>
          </a:p>
          <a:p>
            <a:pPr lvl="3"/>
            <a:r>
              <a:t>Body Level Four</a:t>
            </a:r>
          </a:p>
          <a:p>
            <a:pPr lvl="4"/>
            <a:r>
              <a:t>Body Level Five</a:t>
            </a:r>
          </a:p>
        </p:txBody>
      </p:sp>
      <p:sp>
        <p:nvSpPr>
          <p:cNvPr id="23" name="Shape 2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Title - Center">
    <p:spTree>
      <p:nvGrpSpPr>
        <p:cNvPr id="1" name=""/>
        <p:cNvGrpSpPr/>
        <p:nvPr/>
      </p:nvGrpSpPr>
      <p:grpSpPr>
        <a:xfrm>
          <a:off x="0" y="0"/>
          <a:ext cx="0" cy="0"/>
          <a:chOff x="0" y="0"/>
          <a:chExt cx="0" cy="0"/>
        </a:xfrm>
      </p:grpSpPr>
      <p:sp>
        <p:nvSpPr>
          <p:cNvPr id="30" name="Shape 30"/>
          <p:cNvSpPr/>
          <p:nvPr>
            <p:ph type="title"/>
          </p:nvPr>
        </p:nvSpPr>
        <p:spPr>
          <a:xfrm>
            <a:off x="1270000" y="3225800"/>
            <a:ext cx="10464800" cy="3302000"/>
          </a:xfrm>
          <a:prstGeom prst="rect">
            <a:avLst/>
          </a:prstGeom>
        </p:spPr>
        <p:txBody>
          <a:bodyPr/>
          <a:lstStyle/>
          <a:p>
            <a:pPr/>
            <a:r>
              <a:t>Title Text</a:t>
            </a:r>
          </a:p>
        </p:txBody>
      </p:sp>
      <p:sp>
        <p:nvSpPr>
          <p:cNvPr id="31" name="Shape 3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Photo - Vertical">
    <p:spTree>
      <p:nvGrpSpPr>
        <p:cNvPr id="1" name=""/>
        <p:cNvGrpSpPr/>
        <p:nvPr/>
      </p:nvGrpSpPr>
      <p:grpSpPr>
        <a:xfrm>
          <a:off x="0" y="0"/>
          <a:ext cx="0" cy="0"/>
          <a:chOff x="0" y="0"/>
          <a:chExt cx="0" cy="0"/>
        </a:xfrm>
      </p:grpSpPr>
      <p:sp>
        <p:nvSpPr>
          <p:cNvPr id="38" name="Shape 38"/>
          <p:cNvSpPr/>
          <p:nvPr>
            <p:ph type="pic" sz="half" idx="13"/>
          </p:nvPr>
        </p:nvSpPr>
        <p:spPr>
          <a:xfrm>
            <a:off x="6718299" y="638918"/>
            <a:ext cx="5325771" cy="8216902"/>
          </a:xfrm>
          <a:prstGeom prst="rect">
            <a:avLst/>
          </a:prstGeom>
        </p:spPr>
        <p:txBody>
          <a:bodyPr lIns="91439" tIns="45719" rIns="91439" bIns="45719" anchor="t">
            <a:noAutofit/>
          </a:bodyPr>
          <a:lstStyle/>
          <a:p>
            <a:pPr/>
          </a:p>
        </p:txBody>
      </p:sp>
      <p:sp>
        <p:nvSpPr>
          <p:cNvPr id="39" name="Shape 39"/>
          <p:cNvSpPr/>
          <p:nvPr>
            <p:ph type="title"/>
          </p:nvPr>
        </p:nvSpPr>
        <p:spPr>
          <a:xfrm>
            <a:off x="952500" y="635000"/>
            <a:ext cx="5334000" cy="3987800"/>
          </a:xfrm>
          <a:prstGeom prst="rect">
            <a:avLst/>
          </a:prstGeom>
        </p:spPr>
        <p:txBody>
          <a:bodyPr anchor="b"/>
          <a:lstStyle>
            <a:lvl1pPr>
              <a:defRPr sz="6000"/>
            </a:lvl1pPr>
          </a:lstStyle>
          <a:p>
            <a:pPr/>
            <a:r>
              <a:t>Title Text</a:t>
            </a:r>
          </a:p>
        </p:txBody>
      </p:sp>
      <p:sp>
        <p:nvSpPr>
          <p:cNvPr id="40" name="Shape 40"/>
          <p:cNvSpPr/>
          <p:nvPr>
            <p:ph type="body" sz="quarter" idx="1"/>
          </p:nvPr>
        </p:nvSpPr>
        <p:spPr>
          <a:xfrm>
            <a:off x="952500" y="4762500"/>
            <a:ext cx="5334000" cy="4114800"/>
          </a:xfrm>
          <a:prstGeom prst="rect">
            <a:avLst/>
          </a:prstGeom>
        </p:spPr>
        <p:txBody>
          <a:bodyPr anchor="t"/>
          <a:lstStyle>
            <a:lvl1pPr marL="0" indent="0" algn="ctr">
              <a:spcBef>
                <a:spcPts val="0"/>
              </a:spcBef>
              <a:buSzTx/>
              <a:buNone/>
              <a:defRPr sz="3200"/>
            </a:lvl1pPr>
            <a:lvl2pPr marL="0" indent="0" algn="ctr">
              <a:spcBef>
                <a:spcPts val="0"/>
              </a:spcBef>
              <a:buSzTx/>
              <a:buNone/>
              <a:defRPr sz="3200"/>
            </a:lvl2pPr>
            <a:lvl3pPr marL="0" indent="0" algn="ctr">
              <a:spcBef>
                <a:spcPts val="0"/>
              </a:spcBef>
              <a:buSzTx/>
              <a:buNone/>
              <a:defRPr sz="3200"/>
            </a:lvl3pPr>
            <a:lvl4pPr marL="0" indent="0" algn="ctr">
              <a:spcBef>
                <a:spcPts val="0"/>
              </a:spcBef>
              <a:buSzTx/>
              <a:buNone/>
              <a:defRPr sz="3200"/>
            </a:lvl4pPr>
            <a:lvl5pPr marL="0" indent="0" algn="ctr">
              <a:spcBef>
                <a:spcPts val="0"/>
              </a:spcBef>
              <a:buSzTx/>
              <a:buNone/>
              <a:defRPr sz="3200"/>
            </a:lvl5pPr>
          </a:lstStyle>
          <a:p>
            <a:pPr/>
            <a:r>
              <a:t>Body Level One</a:t>
            </a:r>
          </a:p>
          <a:p>
            <a:pPr lvl="1"/>
            <a:r>
              <a:t>Body Level Two</a:t>
            </a:r>
          </a:p>
          <a:p>
            <a:pPr lvl="2"/>
            <a:r>
              <a:t>Body Level Three</a:t>
            </a:r>
          </a:p>
          <a:p>
            <a:pPr lvl="3"/>
            <a:r>
              <a:t>Body Level Four</a:t>
            </a:r>
          </a:p>
          <a:p>
            <a:pPr lvl="4"/>
            <a:r>
              <a:t>Body Level Five</a:t>
            </a:r>
          </a:p>
        </p:txBody>
      </p:sp>
      <p:sp>
        <p:nvSpPr>
          <p:cNvPr id="41" name="Shape 4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Title - Top">
    <p:spTree>
      <p:nvGrpSpPr>
        <p:cNvPr id="1" name=""/>
        <p:cNvGrpSpPr/>
        <p:nvPr/>
      </p:nvGrpSpPr>
      <p:grpSpPr>
        <a:xfrm>
          <a:off x="0" y="0"/>
          <a:ext cx="0" cy="0"/>
          <a:chOff x="0" y="0"/>
          <a:chExt cx="0" cy="0"/>
        </a:xfrm>
      </p:grpSpPr>
      <p:sp>
        <p:nvSpPr>
          <p:cNvPr id="48" name="Shape 48"/>
          <p:cNvSpPr/>
          <p:nvPr>
            <p:ph type="title"/>
          </p:nvPr>
        </p:nvSpPr>
        <p:spPr>
          <a:prstGeom prst="rect">
            <a:avLst/>
          </a:prstGeom>
        </p:spPr>
        <p:txBody>
          <a:bodyPr/>
          <a:lstStyle/>
          <a:p>
            <a:pPr/>
            <a:r>
              <a:t>Title Text</a:t>
            </a:r>
          </a:p>
        </p:txBody>
      </p:sp>
      <p:sp>
        <p:nvSpPr>
          <p:cNvPr id="49" name="Shape 49"/>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p:spTree>
      <p:nvGrpSpPr>
        <p:cNvPr id="1" name=""/>
        <p:cNvGrpSpPr/>
        <p:nvPr/>
      </p:nvGrpSpPr>
      <p:grpSpPr>
        <a:xfrm>
          <a:off x="0" y="0"/>
          <a:ext cx="0" cy="0"/>
          <a:chOff x="0" y="0"/>
          <a:chExt cx="0" cy="0"/>
        </a:xfrm>
      </p:grpSpPr>
      <p:sp>
        <p:nvSpPr>
          <p:cNvPr id="56" name="Shape 56"/>
          <p:cNvSpPr/>
          <p:nvPr>
            <p:ph type="title"/>
          </p:nvPr>
        </p:nvSpPr>
        <p:spPr>
          <a:prstGeom prst="rect">
            <a:avLst/>
          </a:prstGeom>
        </p:spPr>
        <p:txBody>
          <a:bodyPr/>
          <a:lstStyle/>
          <a:p>
            <a:pPr/>
            <a:r>
              <a:t>Title Text</a:t>
            </a:r>
          </a:p>
        </p:txBody>
      </p:sp>
      <p:sp>
        <p:nvSpPr>
          <p:cNvPr id="57" name="Shape 57"/>
          <p:cNvSpPr/>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58" name="Shape 5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Title, Bullets &amp; Photo">
    <p:spTree>
      <p:nvGrpSpPr>
        <p:cNvPr id="1" name=""/>
        <p:cNvGrpSpPr/>
        <p:nvPr/>
      </p:nvGrpSpPr>
      <p:grpSpPr>
        <a:xfrm>
          <a:off x="0" y="0"/>
          <a:ext cx="0" cy="0"/>
          <a:chOff x="0" y="0"/>
          <a:chExt cx="0" cy="0"/>
        </a:xfrm>
      </p:grpSpPr>
      <p:sp>
        <p:nvSpPr>
          <p:cNvPr id="65" name="Shape 65"/>
          <p:cNvSpPr/>
          <p:nvPr>
            <p:ph type="pic" sz="half" idx="13"/>
          </p:nvPr>
        </p:nvSpPr>
        <p:spPr>
          <a:xfrm>
            <a:off x="6718300" y="2590800"/>
            <a:ext cx="5334000" cy="6286500"/>
          </a:xfrm>
          <a:prstGeom prst="rect">
            <a:avLst/>
          </a:prstGeom>
        </p:spPr>
        <p:txBody>
          <a:bodyPr lIns="91439" tIns="45719" rIns="91439" bIns="45719" anchor="t">
            <a:noAutofit/>
          </a:bodyPr>
          <a:lstStyle/>
          <a:p>
            <a:pPr/>
          </a:p>
        </p:txBody>
      </p:sp>
      <p:sp>
        <p:nvSpPr>
          <p:cNvPr id="66" name="Shape 66"/>
          <p:cNvSpPr/>
          <p:nvPr>
            <p:ph type="title"/>
          </p:nvPr>
        </p:nvSpPr>
        <p:spPr>
          <a:prstGeom prst="rect">
            <a:avLst/>
          </a:prstGeom>
        </p:spPr>
        <p:txBody>
          <a:bodyPr/>
          <a:lstStyle/>
          <a:p>
            <a:pPr/>
            <a:r>
              <a:t>Title Text</a:t>
            </a:r>
          </a:p>
        </p:txBody>
      </p:sp>
      <p:sp>
        <p:nvSpPr>
          <p:cNvPr id="67" name="Shape 67"/>
          <p:cNvSpPr/>
          <p:nvPr>
            <p:ph type="body" sz="half" idx="1"/>
          </p:nvPr>
        </p:nvSpPr>
        <p:spPr>
          <a:xfrm>
            <a:off x="952500" y="25908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231900" indent="-342900">
              <a:spcBef>
                <a:spcPts val="3200"/>
              </a:spcBef>
              <a:defRPr sz="2800"/>
            </a:lvl3pPr>
            <a:lvl4pPr marL="1676400" indent="-342900">
              <a:spcBef>
                <a:spcPts val="3200"/>
              </a:spcBef>
              <a:defRPr sz="2800"/>
            </a:lvl4pPr>
            <a:lvl5pPr marL="2120900" indent="-342900">
              <a:spcBef>
                <a:spcPts val="3200"/>
              </a:spcBef>
              <a:defRPr sz="2800"/>
            </a:lvl5pPr>
          </a:lstStyle>
          <a:p>
            <a:pPr/>
            <a:r>
              <a:t>Body Level One</a:t>
            </a:r>
          </a:p>
          <a:p>
            <a:pPr lvl="1"/>
            <a:r>
              <a:t>Body Level Two</a:t>
            </a:r>
          </a:p>
          <a:p>
            <a:pPr lvl="2"/>
            <a:r>
              <a:t>Body Level Three</a:t>
            </a:r>
          </a:p>
          <a:p>
            <a:pPr lvl="3"/>
            <a:r>
              <a:t>Body Level Four</a:t>
            </a:r>
          </a:p>
          <a:p>
            <a:pPr lvl="4"/>
            <a:r>
              <a:t>Body Level Five</a:t>
            </a:r>
          </a:p>
        </p:txBody>
      </p:sp>
      <p:sp>
        <p:nvSpPr>
          <p:cNvPr id="68" name="Shape 6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Bullets">
    <p:spTree>
      <p:nvGrpSpPr>
        <p:cNvPr id="1" name=""/>
        <p:cNvGrpSpPr/>
        <p:nvPr/>
      </p:nvGrpSpPr>
      <p:grpSpPr>
        <a:xfrm>
          <a:off x="0" y="0"/>
          <a:ext cx="0" cy="0"/>
          <a:chOff x="0" y="0"/>
          <a:chExt cx="0" cy="0"/>
        </a:xfrm>
      </p:grpSpPr>
      <p:sp>
        <p:nvSpPr>
          <p:cNvPr id="75" name="Shape 75"/>
          <p:cNvSpPr/>
          <p:nvPr>
            <p:ph type="body" idx="1"/>
          </p:nvPr>
        </p:nvSpPr>
        <p:spPr>
          <a:xfrm>
            <a:off x="952500" y="1270000"/>
            <a:ext cx="11099800" cy="72136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6" name="Shape 7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hoto - 3 Up">
    <p:spTree>
      <p:nvGrpSpPr>
        <p:cNvPr id="1" name=""/>
        <p:cNvGrpSpPr/>
        <p:nvPr/>
      </p:nvGrpSpPr>
      <p:grpSpPr>
        <a:xfrm>
          <a:off x="0" y="0"/>
          <a:ext cx="0" cy="0"/>
          <a:chOff x="0" y="0"/>
          <a:chExt cx="0" cy="0"/>
        </a:xfrm>
      </p:grpSpPr>
      <p:sp>
        <p:nvSpPr>
          <p:cNvPr id="83" name="Shape 83"/>
          <p:cNvSpPr/>
          <p:nvPr>
            <p:ph type="pic" sz="quarter" idx="13"/>
          </p:nvPr>
        </p:nvSpPr>
        <p:spPr>
          <a:xfrm>
            <a:off x="6731000" y="4965700"/>
            <a:ext cx="5334000" cy="3898900"/>
          </a:xfrm>
          <a:prstGeom prst="rect">
            <a:avLst/>
          </a:prstGeom>
        </p:spPr>
        <p:txBody>
          <a:bodyPr lIns="91439" tIns="45719" rIns="91439" bIns="45719" anchor="t">
            <a:noAutofit/>
          </a:bodyPr>
          <a:lstStyle/>
          <a:p>
            <a:pPr/>
          </a:p>
        </p:txBody>
      </p:sp>
      <p:sp>
        <p:nvSpPr>
          <p:cNvPr id="84" name="Shape 84"/>
          <p:cNvSpPr/>
          <p:nvPr>
            <p:ph type="pic" sz="quarter" idx="14"/>
          </p:nvPr>
        </p:nvSpPr>
        <p:spPr>
          <a:xfrm>
            <a:off x="6731000" y="635000"/>
            <a:ext cx="5334000" cy="3898900"/>
          </a:xfrm>
          <a:prstGeom prst="rect">
            <a:avLst/>
          </a:prstGeom>
        </p:spPr>
        <p:txBody>
          <a:bodyPr lIns="91439" tIns="45719" rIns="91439" bIns="45719" anchor="t">
            <a:noAutofit/>
          </a:bodyPr>
          <a:lstStyle/>
          <a:p>
            <a:pPr/>
          </a:p>
        </p:txBody>
      </p:sp>
      <p:sp>
        <p:nvSpPr>
          <p:cNvPr id="85" name="Shape 85"/>
          <p:cNvSpPr/>
          <p:nvPr>
            <p:ph type="pic" sz="half" idx="15"/>
          </p:nvPr>
        </p:nvSpPr>
        <p:spPr>
          <a:xfrm>
            <a:off x="952500" y="635000"/>
            <a:ext cx="5334000" cy="8229600"/>
          </a:xfrm>
          <a:prstGeom prst="rect">
            <a:avLst/>
          </a:prstGeom>
        </p:spPr>
        <p:txBody>
          <a:bodyPr lIns="91439" tIns="45719" rIns="91439" bIns="45719" anchor="t">
            <a:noAutofit/>
          </a:bodyPr>
          <a:lstStyle/>
          <a:p>
            <a:pPr/>
          </a:p>
        </p:txBody>
      </p:sp>
      <p:sp>
        <p:nvSpPr>
          <p:cNvPr id="86" name="Shape 8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p:bgPr>
    </p:bg>
    <p:spTree>
      <p:nvGrpSpPr>
        <p:cNvPr id="1" name=""/>
        <p:cNvGrpSpPr/>
        <p:nvPr/>
      </p:nvGrpSpPr>
      <p:grpSpPr>
        <a:xfrm>
          <a:off x="0" y="0"/>
          <a:ext cx="0" cy="0"/>
          <a:chOff x="0" y="0"/>
          <a:chExt cx="0" cy="0"/>
        </a:xfrm>
      </p:grpSpPr>
      <p:sp>
        <p:nvSpPr>
          <p:cNvPr id="2" name="Shape 2"/>
          <p:cNvSpPr/>
          <p:nvPr>
            <p:ph type="title"/>
          </p:nvPr>
        </p:nvSpPr>
        <p:spPr>
          <a:xfrm>
            <a:off x="952500" y="254000"/>
            <a:ext cx="11099800" cy="215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3" name="Shape 3"/>
          <p:cNvSpPr/>
          <p:nvPr>
            <p:ph type="body" id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hape 4"/>
          <p:cNvSpPr/>
          <p:nvPr>
            <p:ph type="sldNum" sz="quarter" idx="2"/>
          </p:nvPr>
        </p:nvSpPr>
        <p:spPr>
          <a:xfrm>
            <a:off x="6311798" y="9258300"/>
            <a:ext cx="368504" cy="381000"/>
          </a:xfrm>
          <a:prstGeom prst="rect">
            <a:avLst/>
          </a:prstGeom>
          <a:ln w="12700">
            <a:miter lim="400000"/>
          </a:ln>
        </p:spPr>
        <p:txBody>
          <a:bodyPr wrap="none" lIns="50800" tIns="50800" rIns="50800" bIns="50800">
            <a:spAutoFit/>
          </a:bodyPr>
          <a:lstStyle>
            <a:lvl1pPr>
              <a:defRPr sz="1800">
                <a:solidFill>
                  <a:srgbClr val="FFFFFF"/>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ctr" defTabSz="584200" rtl="0" latinLnBrk="0">
        <a:lnSpc>
          <a:spcPct val="100000"/>
        </a:lnSpc>
        <a:spcBef>
          <a:spcPts val="0"/>
        </a:spcBef>
        <a:spcAft>
          <a:spcPts val="0"/>
        </a:spcAft>
        <a:buClrTx/>
        <a:buSzTx/>
        <a:buFontTx/>
        <a:buNone/>
        <a:tabLst/>
        <a:defRPr b="0" baseline="0" cap="none" i="0" spc="0" strike="noStrike" sz="3100" u="none">
          <a:ln>
            <a:noFill/>
          </a:ln>
          <a:solidFill>
            <a:srgbClr val="FFFFFF"/>
          </a:solidFill>
          <a:uFillTx/>
          <a:latin typeface="Helvetica Light"/>
          <a:ea typeface="Helvetica Light"/>
          <a:cs typeface="Helvetica Light"/>
          <a:sym typeface="Helvetica Light"/>
        </a:defRPr>
      </a:lvl1pPr>
      <a:lvl2pPr marL="0" marR="0" indent="0" algn="ctr" defTabSz="584200" rtl="0" latinLnBrk="0">
        <a:lnSpc>
          <a:spcPct val="100000"/>
        </a:lnSpc>
        <a:spcBef>
          <a:spcPts val="0"/>
        </a:spcBef>
        <a:spcAft>
          <a:spcPts val="0"/>
        </a:spcAft>
        <a:buClrTx/>
        <a:buSzTx/>
        <a:buFontTx/>
        <a:buNone/>
        <a:tabLst/>
        <a:defRPr b="0" baseline="0" cap="none" i="0" spc="0" strike="noStrike" sz="3100" u="none">
          <a:ln>
            <a:noFill/>
          </a:ln>
          <a:solidFill>
            <a:srgbClr val="FFFFFF"/>
          </a:solidFill>
          <a:uFillTx/>
          <a:latin typeface="Helvetica Light"/>
          <a:ea typeface="Helvetica Light"/>
          <a:cs typeface="Helvetica Light"/>
          <a:sym typeface="Helvetica Light"/>
        </a:defRPr>
      </a:lvl2pPr>
      <a:lvl3pPr marL="0" marR="0" indent="0" algn="ctr" defTabSz="584200" rtl="0" latinLnBrk="0">
        <a:lnSpc>
          <a:spcPct val="100000"/>
        </a:lnSpc>
        <a:spcBef>
          <a:spcPts val="0"/>
        </a:spcBef>
        <a:spcAft>
          <a:spcPts val="0"/>
        </a:spcAft>
        <a:buClrTx/>
        <a:buSzTx/>
        <a:buFontTx/>
        <a:buNone/>
        <a:tabLst/>
        <a:defRPr b="0" baseline="0" cap="none" i="0" spc="0" strike="noStrike" sz="3100" u="none">
          <a:ln>
            <a:noFill/>
          </a:ln>
          <a:solidFill>
            <a:srgbClr val="FFFFFF"/>
          </a:solidFill>
          <a:uFillTx/>
          <a:latin typeface="Helvetica Light"/>
          <a:ea typeface="Helvetica Light"/>
          <a:cs typeface="Helvetica Light"/>
          <a:sym typeface="Helvetica Light"/>
        </a:defRPr>
      </a:lvl3pPr>
      <a:lvl4pPr marL="0" marR="0" indent="0" algn="ctr" defTabSz="584200" rtl="0" latinLnBrk="0">
        <a:lnSpc>
          <a:spcPct val="100000"/>
        </a:lnSpc>
        <a:spcBef>
          <a:spcPts val="0"/>
        </a:spcBef>
        <a:spcAft>
          <a:spcPts val="0"/>
        </a:spcAft>
        <a:buClrTx/>
        <a:buSzTx/>
        <a:buFontTx/>
        <a:buNone/>
        <a:tabLst/>
        <a:defRPr b="0" baseline="0" cap="none" i="0" spc="0" strike="noStrike" sz="3100" u="none">
          <a:ln>
            <a:noFill/>
          </a:ln>
          <a:solidFill>
            <a:srgbClr val="FFFFFF"/>
          </a:solidFill>
          <a:uFillTx/>
          <a:latin typeface="Helvetica Light"/>
          <a:ea typeface="Helvetica Light"/>
          <a:cs typeface="Helvetica Light"/>
          <a:sym typeface="Helvetica Light"/>
        </a:defRPr>
      </a:lvl4pPr>
      <a:lvl5pPr marL="0" marR="0" indent="0" algn="ctr" defTabSz="584200" rtl="0" latinLnBrk="0">
        <a:lnSpc>
          <a:spcPct val="100000"/>
        </a:lnSpc>
        <a:spcBef>
          <a:spcPts val="0"/>
        </a:spcBef>
        <a:spcAft>
          <a:spcPts val="0"/>
        </a:spcAft>
        <a:buClrTx/>
        <a:buSzTx/>
        <a:buFontTx/>
        <a:buNone/>
        <a:tabLst/>
        <a:defRPr b="0" baseline="0" cap="none" i="0" spc="0" strike="noStrike" sz="3100" u="none">
          <a:ln>
            <a:noFill/>
          </a:ln>
          <a:solidFill>
            <a:srgbClr val="FFFFFF"/>
          </a:solidFill>
          <a:uFillTx/>
          <a:latin typeface="Helvetica Light"/>
          <a:ea typeface="Helvetica Light"/>
          <a:cs typeface="Helvetica Light"/>
          <a:sym typeface="Helvetica Light"/>
        </a:defRPr>
      </a:lvl5pPr>
      <a:lvl6pPr marL="0" marR="0" indent="0" algn="ctr" defTabSz="584200" rtl="0" latinLnBrk="0">
        <a:lnSpc>
          <a:spcPct val="100000"/>
        </a:lnSpc>
        <a:spcBef>
          <a:spcPts val="0"/>
        </a:spcBef>
        <a:spcAft>
          <a:spcPts val="0"/>
        </a:spcAft>
        <a:buClrTx/>
        <a:buSzTx/>
        <a:buFontTx/>
        <a:buNone/>
        <a:tabLst/>
        <a:defRPr b="0" baseline="0" cap="none" i="0" spc="0" strike="noStrike" sz="3100" u="none">
          <a:ln>
            <a:noFill/>
          </a:ln>
          <a:solidFill>
            <a:srgbClr val="FFFFFF"/>
          </a:solidFill>
          <a:uFillTx/>
          <a:latin typeface="Helvetica Light"/>
          <a:ea typeface="Helvetica Light"/>
          <a:cs typeface="Helvetica Light"/>
          <a:sym typeface="Helvetica Light"/>
        </a:defRPr>
      </a:lvl6pPr>
      <a:lvl7pPr marL="0" marR="0" indent="0" algn="ctr" defTabSz="584200" rtl="0" latinLnBrk="0">
        <a:lnSpc>
          <a:spcPct val="100000"/>
        </a:lnSpc>
        <a:spcBef>
          <a:spcPts val="0"/>
        </a:spcBef>
        <a:spcAft>
          <a:spcPts val="0"/>
        </a:spcAft>
        <a:buClrTx/>
        <a:buSzTx/>
        <a:buFontTx/>
        <a:buNone/>
        <a:tabLst/>
        <a:defRPr b="0" baseline="0" cap="none" i="0" spc="0" strike="noStrike" sz="3100" u="none">
          <a:ln>
            <a:noFill/>
          </a:ln>
          <a:solidFill>
            <a:srgbClr val="FFFFFF"/>
          </a:solidFill>
          <a:uFillTx/>
          <a:latin typeface="Helvetica Light"/>
          <a:ea typeface="Helvetica Light"/>
          <a:cs typeface="Helvetica Light"/>
          <a:sym typeface="Helvetica Light"/>
        </a:defRPr>
      </a:lvl7pPr>
      <a:lvl8pPr marL="0" marR="0" indent="0" algn="ctr" defTabSz="584200" rtl="0" latinLnBrk="0">
        <a:lnSpc>
          <a:spcPct val="100000"/>
        </a:lnSpc>
        <a:spcBef>
          <a:spcPts val="0"/>
        </a:spcBef>
        <a:spcAft>
          <a:spcPts val="0"/>
        </a:spcAft>
        <a:buClrTx/>
        <a:buSzTx/>
        <a:buFontTx/>
        <a:buNone/>
        <a:tabLst/>
        <a:defRPr b="0" baseline="0" cap="none" i="0" spc="0" strike="noStrike" sz="3100" u="none">
          <a:ln>
            <a:noFill/>
          </a:ln>
          <a:solidFill>
            <a:srgbClr val="FFFFFF"/>
          </a:solidFill>
          <a:uFillTx/>
          <a:latin typeface="Helvetica Light"/>
          <a:ea typeface="Helvetica Light"/>
          <a:cs typeface="Helvetica Light"/>
          <a:sym typeface="Helvetica Light"/>
        </a:defRPr>
      </a:lvl8pPr>
      <a:lvl9pPr marL="0" marR="0" indent="0" algn="ctr" defTabSz="584200" rtl="0" latinLnBrk="0">
        <a:lnSpc>
          <a:spcPct val="100000"/>
        </a:lnSpc>
        <a:spcBef>
          <a:spcPts val="0"/>
        </a:spcBef>
        <a:spcAft>
          <a:spcPts val="0"/>
        </a:spcAft>
        <a:buClrTx/>
        <a:buSzTx/>
        <a:buFontTx/>
        <a:buNone/>
        <a:tabLst/>
        <a:defRPr b="0" baseline="0" cap="none" i="0" spc="0" strike="noStrike" sz="3100" u="none">
          <a:ln>
            <a:noFill/>
          </a:ln>
          <a:solidFill>
            <a:srgbClr val="FFFFFF"/>
          </a:solidFill>
          <a:uFillTx/>
          <a:latin typeface="Helvetica Light"/>
          <a:ea typeface="Helvetica Light"/>
          <a:cs typeface="Helvetica Light"/>
          <a:sym typeface="Helvetica Light"/>
        </a:defRPr>
      </a:lvl9pPr>
    </p:titleStyle>
    <p:bodyStyle>
      <a:lvl1pPr marL="4445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Helvetica Light"/>
          <a:ea typeface="Helvetica Light"/>
          <a:cs typeface="Helvetica Light"/>
          <a:sym typeface="Helvetica Light"/>
        </a:defRPr>
      </a:lvl1pPr>
      <a:lvl2pPr marL="8890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Helvetica Light"/>
          <a:ea typeface="Helvetica Light"/>
          <a:cs typeface="Helvetica Light"/>
          <a:sym typeface="Helvetica Light"/>
        </a:defRPr>
      </a:lvl2pPr>
      <a:lvl3pPr marL="13335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Helvetica Light"/>
          <a:ea typeface="Helvetica Light"/>
          <a:cs typeface="Helvetica Light"/>
          <a:sym typeface="Helvetica Light"/>
        </a:defRPr>
      </a:lvl3pPr>
      <a:lvl4pPr marL="17780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Helvetica Light"/>
          <a:ea typeface="Helvetica Light"/>
          <a:cs typeface="Helvetica Light"/>
          <a:sym typeface="Helvetica Light"/>
        </a:defRPr>
      </a:lvl4pPr>
      <a:lvl5pPr marL="22225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Helvetica Light"/>
          <a:ea typeface="Helvetica Light"/>
          <a:cs typeface="Helvetica Light"/>
          <a:sym typeface="Helvetica Light"/>
        </a:defRPr>
      </a:lvl5pPr>
      <a:lvl6pPr marL="26670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Helvetica Light"/>
          <a:ea typeface="Helvetica Light"/>
          <a:cs typeface="Helvetica Light"/>
          <a:sym typeface="Helvetica Light"/>
        </a:defRPr>
      </a:lvl6pPr>
      <a:lvl7pPr marL="31115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Helvetica Light"/>
          <a:ea typeface="Helvetica Light"/>
          <a:cs typeface="Helvetica Light"/>
          <a:sym typeface="Helvetica Light"/>
        </a:defRPr>
      </a:lvl7pPr>
      <a:lvl8pPr marL="35560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Helvetica Light"/>
          <a:ea typeface="Helvetica Light"/>
          <a:cs typeface="Helvetica Light"/>
          <a:sym typeface="Helvetica Light"/>
        </a:defRPr>
      </a:lvl8pPr>
      <a:lvl9pPr marL="40005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Helvetica Light"/>
          <a:ea typeface="Helvetica Light"/>
          <a:cs typeface="Helvetica Light"/>
          <a:sym typeface="Helvetica Light"/>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1pPr>
      <a:lvl2pPr marL="0" marR="0" indent="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2pPr>
      <a:lvl3pPr marL="0" marR="0" indent="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3pPr>
      <a:lvl4pPr marL="0" marR="0" indent="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4pPr>
      <a:lvl5pPr marL="0" marR="0" indent="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5pPr>
      <a:lvl6pPr marL="0" marR="0" indent="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6pPr>
      <a:lvl7pPr marL="0" marR="0" indent="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7pPr>
      <a:lvl8pPr marL="0" marR="0" indent="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8pPr>
      <a:lvl9pPr marL="0" marR="0" indent="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6.png"/></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7.png"/></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pn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pn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4.png"/><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9" name="Shape 119"/>
          <p:cNvSpPr/>
          <p:nvPr>
            <p:ph type="ctrTitle"/>
          </p:nvPr>
        </p:nvSpPr>
        <p:spPr>
          <a:prstGeom prst="rect">
            <a:avLst/>
          </a:prstGeom>
        </p:spPr>
        <p:txBody>
          <a:bodyPr/>
          <a:lstStyle>
            <a:lvl1pPr>
              <a:defRPr sz="5200"/>
            </a:lvl1pPr>
          </a:lstStyle>
          <a:p>
            <a:pPr/>
            <a:r>
              <a:t>Graphs</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9" name="Shape 149"/>
          <p:cNvSpPr/>
          <p:nvPr>
            <p:ph type="title"/>
          </p:nvPr>
        </p:nvSpPr>
        <p:spPr>
          <a:prstGeom prst="rect">
            <a:avLst/>
          </a:prstGeom>
        </p:spPr>
        <p:txBody>
          <a:bodyPr/>
          <a:lstStyle/>
          <a:p>
            <a:pPr/>
            <a:r>
              <a:t>Breadth First Search Algorithm</a:t>
            </a:r>
          </a:p>
        </p:txBody>
      </p:sp>
      <p:sp>
        <p:nvSpPr>
          <p:cNvPr id="150" name="Shape 150"/>
          <p:cNvSpPr/>
          <p:nvPr>
            <p:ph type="body" idx="4294967295"/>
          </p:nvPr>
        </p:nvSpPr>
        <p:spPr>
          <a:xfrm>
            <a:off x="2953591" y="1700106"/>
            <a:ext cx="7097617" cy="7503228"/>
          </a:xfrm>
          <a:prstGeom prst="rect">
            <a:avLst/>
          </a:prstGeom>
        </p:spPr>
        <p:txBody>
          <a:bodyPr/>
          <a:lstStyle/>
          <a:p>
            <a:pPr marL="0" indent="0" defTabSz="205739">
              <a:spcBef>
                <a:spcPts val="0"/>
              </a:spcBef>
              <a:buSzTx/>
              <a:buNone/>
              <a:defRPr b="1" sz="1395">
                <a:latin typeface="Courier"/>
                <a:ea typeface="Courier"/>
                <a:cs typeface="Courier"/>
                <a:sym typeface="Courier"/>
              </a:defRPr>
            </a:pPr>
            <a:r>
              <a:t>void BFS(int s)</a:t>
            </a:r>
          </a:p>
          <a:p>
            <a:pPr marL="0" indent="0" defTabSz="205739">
              <a:spcBef>
                <a:spcPts val="0"/>
              </a:spcBef>
              <a:buSzTx/>
              <a:buNone/>
              <a:defRPr b="1" sz="1395">
                <a:latin typeface="Courier"/>
                <a:ea typeface="Courier"/>
                <a:cs typeface="Courier"/>
                <a:sym typeface="Courier"/>
              </a:defRPr>
            </a:pPr>
            <a:r>
              <a:t>    {</a:t>
            </a:r>
          </a:p>
          <a:p>
            <a:pPr marL="0" indent="0" defTabSz="205739">
              <a:spcBef>
                <a:spcPts val="0"/>
              </a:spcBef>
              <a:buSzTx/>
              <a:buNone/>
              <a:defRPr b="1" sz="1395">
                <a:latin typeface="Courier"/>
                <a:ea typeface="Courier"/>
                <a:cs typeface="Courier"/>
                <a:sym typeface="Courier"/>
              </a:defRPr>
            </a:pPr>
            <a:r>
              <a:t>        // Mark all the vertices as not visited(By default</a:t>
            </a:r>
          </a:p>
          <a:p>
            <a:pPr marL="0" indent="0" defTabSz="205739">
              <a:spcBef>
                <a:spcPts val="0"/>
              </a:spcBef>
              <a:buSzTx/>
              <a:buNone/>
              <a:defRPr b="1" sz="1395">
                <a:latin typeface="Courier"/>
                <a:ea typeface="Courier"/>
                <a:cs typeface="Courier"/>
                <a:sym typeface="Courier"/>
              </a:defRPr>
            </a:pPr>
            <a:r>
              <a:t>        // set as false)</a:t>
            </a:r>
          </a:p>
          <a:p>
            <a:pPr marL="0" indent="0" defTabSz="205739">
              <a:spcBef>
                <a:spcPts val="0"/>
              </a:spcBef>
              <a:buSzTx/>
              <a:buNone/>
              <a:defRPr b="1" sz="1395">
                <a:latin typeface="Courier"/>
                <a:ea typeface="Courier"/>
                <a:cs typeface="Courier"/>
                <a:sym typeface="Courier"/>
              </a:defRPr>
            </a:pPr>
            <a:r>
              <a:t>        boolean visited[] = new boolean[V];</a:t>
            </a:r>
          </a:p>
          <a:p>
            <a:pPr marL="0" indent="0" defTabSz="205739">
              <a:spcBef>
                <a:spcPts val="0"/>
              </a:spcBef>
              <a:buSzTx/>
              <a:buNone/>
              <a:defRPr b="1" sz="1395">
                <a:latin typeface="Courier"/>
                <a:ea typeface="Courier"/>
                <a:cs typeface="Courier"/>
                <a:sym typeface="Courier"/>
              </a:defRPr>
            </a:pPr>
            <a:r>
              <a:t> </a:t>
            </a:r>
          </a:p>
          <a:p>
            <a:pPr marL="0" indent="0" defTabSz="205739">
              <a:spcBef>
                <a:spcPts val="0"/>
              </a:spcBef>
              <a:buSzTx/>
              <a:buNone/>
              <a:defRPr b="1" sz="1395">
                <a:latin typeface="Courier"/>
                <a:ea typeface="Courier"/>
                <a:cs typeface="Courier"/>
                <a:sym typeface="Courier"/>
              </a:defRPr>
            </a:pPr>
            <a:r>
              <a:t>        // Create a queue for BFS</a:t>
            </a:r>
          </a:p>
          <a:p>
            <a:pPr marL="0" indent="0" defTabSz="205739">
              <a:spcBef>
                <a:spcPts val="0"/>
              </a:spcBef>
              <a:buSzTx/>
              <a:buNone/>
              <a:defRPr b="1" sz="1395">
                <a:latin typeface="Courier"/>
                <a:ea typeface="Courier"/>
                <a:cs typeface="Courier"/>
                <a:sym typeface="Courier"/>
              </a:defRPr>
            </a:pPr>
            <a:r>
              <a:t>        LinkedList&lt;Integer&gt; queue = new LinkedList&lt;Integer&gt;();</a:t>
            </a:r>
          </a:p>
          <a:p>
            <a:pPr marL="0" indent="0" defTabSz="205739">
              <a:spcBef>
                <a:spcPts val="0"/>
              </a:spcBef>
              <a:buSzTx/>
              <a:buNone/>
              <a:defRPr b="1" sz="1395">
                <a:latin typeface="Courier"/>
                <a:ea typeface="Courier"/>
                <a:cs typeface="Courier"/>
                <a:sym typeface="Courier"/>
              </a:defRPr>
            </a:pPr>
            <a:r>
              <a:t> </a:t>
            </a:r>
          </a:p>
          <a:p>
            <a:pPr marL="0" indent="0" defTabSz="205739">
              <a:spcBef>
                <a:spcPts val="0"/>
              </a:spcBef>
              <a:buSzTx/>
              <a:buNone/>
              <a:defRPr b="1" sz="1395">
                <a:latin typeface="Courier"/>
                <a:ea typeface="Courier"/>
                <a:cs typeface="Courier"/>
                <a:sym typeface="Courier"/>
              </a:defRPr>
            </a:pPr>
            <a:r>
              <a:t>        // Mark the current node as visited and enqueue it</a:t>
            </a:r>
          </a:p>
          <a:p>
            <a:pPr marL="0" indent="0" defTabSz="205739">
              <a:spcBef>
                <a:spcPts val="0"/>
              </a:spcBef>
              <a:buSzTx/>
              <a:buNone/>
              <a:defRPr b="1" sz="1395">
                <a:latin typeface="Courier"/>
                <a:ea typeface="Courier"/>
                <a:cs typeface="Courier"/>
                <a:sym typeface="Courier"/>
              </a:defRPr>
            </a:pPr>
            <a:r>
              <a:t>        visited[s]=true;</a:t>
            </a:r>
          </a:p>
          <a:p>
            <a:pPr marL="0" indent="0" defTabSz="205739">
              <a:spcBef>
                <a:spcPts val="0"/>
              </a:spcBef>
              <a:buSzTx/>
              <a:buNone/>
              <a:defRPr b="1" sz="1395">
                <a:latin typeface="Courier"/>
                <a:ea typeface="Courier"/>
                <a:cs typeface="Courier"/>
                <a:sym typeface="Courier"/>
              </a:defRPr>
            </a:pPr>
            <a:r>
              <a:t>        queue.add(s);</a:t>
            </a:r>
          </a:p>
          <a:p>
            <a:pPr marL="0" indent="0" defTabSz="205739">
              <a:spcBef>
                <a:spcPts val="0"/>
              </a:spcBef>
              <a:buSzTx/>
              <a:buNone/>
              <a:defRPr b="1" sz="1395">
                <a:latin typeface="Courier"/>
                <a:ea typeface="Courier"/>
                <a:cs typeface="Courier"/>
                <a:sym typeface="Courier"/>
              </a:defRPr>
            </a:pPr>
            <a:r>
              <a:t> </a:t>
            </a:r>
          </a:p>
          <a:p>
            <a:pPr marL="0" indent="0" defTabSz="205739">
              <a:spcBef>
                <a:spcPts val="0"/>
              </a:spcBef>
              <a:buSzTx/>
              <a:buNone/>
              <a:defRPr b="1" sz="1395">
                <a:latin typeface="Courier"/>
                <a:ea typeface="Courier"/>
                <a:cs typeface="Courier"/>
                <a:sym typeface="Courier"/>
              </a:defRPr>
            </a:pPr>
            <a:r>
              <a:t>        while (queue.size() != 0)</a:t>
            </a:r>
          </a:p>
          <a:p>
            <a:pPr marL="0" indent="0" defTabSz="205739">
              <a:spcBef>
                <a:spcPts val="0"/>
              </a:spcBef>
              <a:buSzTx/>
              <a:buNone/>
              <a:defRPr b="1" sz="1395">
                <a:latin typeface="Courier"/>
                <a:ea typeface="Courier"/>
                <a:cs typeface="Courier"/>
                <a:sym typeface="Courier"/>
              </a:defRPr>
            </a:pPr>
            <a:r>
              <a:t>        {</a:t>
            </a:r>
          </a:p>
          <a:p>
            <a:pPr marL="0" indent="0" defTabSz="205739">
              <a:spcBef>
                <a:spcPts val="0"/>
              </a:spcBef>
              <a:buSzTx/>
              <a:buNone/>
              <a:defRPr b="1" sz="1395">
                <a:latin typeface="Courier"/>
                <a:ea typeface="Courier"/>
                <a:cs typeface="Courier"/>
                <a:sym typeface="Courier"/>
              </a:defRPr>
            </a:pPr>
            <a:r>
              <a:t>            // Dequeue a vertex from queue and print it</a:t>
            </a:r>
          </a:p>
          <a:p>
            <a:pPr marL="0" indent="0" defTabSz="205739">
              <a:spcBef>
                <a:spcPts val="0"/>
              </a:spcBef>
              <a:buSzTx/>
              <a:buNone/>
              <a:defRPr b="1" sz="1395">
                <a:latin typeface="Courier"/>
                <a:ea typeface="Courier"/>
                <a:cs typeface="Courier"/>
                <a:sym typeface="Courier"/>
              </a:defRPr>
            </a:pPr>
            <a:r>
              <a:t>            s = queue.poll();</a:t>
            </a:r>
          </a:p>
          <a:p>
            <a:pPr marL="0" indent="0" defTabSz="205739">
              <a:spcBef>
                <a:spcPts val="0"/>
              </a:spcBef>
              <a:buSzTx/>
              <a:buNone/>
              <a:defRPr b="1" sz="1395">
                <a:latin typeface="Courier"/>
                <a:ea typeface="Courier"/>
                <a:cs typeface="Courier"/>
                <a:sym typeface="Courier"/>
              </a:defRPr>
            </a:pPr>
            <a:r>
              <a:t>            System.out.print(s+" ");</a:t>
            </a:r>
          </a:p>
          <a:p>
            <a:pPr marL="0" indent="0" defTabSz="205739">
              <a:spcBef>
                <a:spcPts val="0"/>
              </a:spcBef>
              <a:buSzTx/>
              <a:buNone/>
              <a:defRPr b="1" sz="1395">
                <a:latin typeface="Courier"/>
                <a:ea typeface="Courier"/>
                <a:cs typeface="Courier"/>
                <a:sym typeface="Courier"/>
              </a:defRPr>
            </a:pPr>
            <a:r>
              <a:t> </a:t>
            </a:r>
          </a:p>
          <a:p>
            <a:pPr marL="0" indent="0" defTabSz="205739">
              <a:spcBef>
                <a:spcPts val="0"/>
              </a:spcBef>
              <a:buSzTx/>
              <a:buNone/>
              <a:defRPr b="1" sz="1395">
                <a:latin typeface="Courier"/>
                <a:ea typeface="Courier"/>
                <a:cs typeface="Courier"/>
                <a:sym typeface="Courier"/>
              </a:defRPr>
            </a:pPr>
            <a:r>
              <a:t>            // Get all adjacent vertices of the dequeued vertex s</a:t>
            </a:r>
          </a:p>
          <a:p>
            <a:pPr marL="0" indent="0" defTabSz="205739">
              <a:spcBef>
                <a:spcPts val="0"/>
              </a:spcBef>
              <a:buSzTx/>
              <a:buNone/>
              <a:defRPr b="1" sz="1395">
                <a:latin typeface="Courier"/>
                <a:ea typeface="Courier"/>
                <a:cs typeface="Courier"/>
                <a:sym typeface="Courier"/>
              </a:defRPr>
            </a:pPr>
            <a:r>
              <a:t>            // If a adjacent has not been visited, then mark it</a:t>
            </a:r>
          </a:p>
          <a:p>
            <a:pPr marL="0" indent="0" defTabSz="205739">
              <a:spcBef>
                <a:spcPts val="0"/>
              </a:spcBef>
              <a:buSzTx/>
              <a:buNone/>
              <a:defRPr b="1" sz="1395">
                <a:latin typeface="Courier"/>
                <a:ea typeface="Courier"/>
                <a:cs typeface="Courier"/>
                <a:sym typeface="Courier"/>
              </a:defRPr>
            </a:pPr>
            <a:r>
              <a:t>            // visited and enqueue it</a:t>
            </a:r>
          </a:p>
          <a:p>
            <a:pPr marL="0" indent="0" defTabSz="205739">
              <a:spcBef>
                <a:spcPts val="0"/>
              </a:spcBef>
              <a:buSzTx/>
              <a:buNone/>
              <a:defRPr b="1" sz="1395">
                <a:latin typeface="Courier"/>
                <a:ea typeface="Courier"/>
                <a:cs typeface="Courier"/>
                <a:sym typeface="Courier"/>
              </a:defRPr>
            </a:pPr>
            <a:r>
              <a:t>            Iterator&lt;Integer&gt; i = adj[s].listIterator();</a:t>
            </a:r>
          </a:p>
          <a:p>
            <a:pPr marL="0" indent="0" defTabSz="205739">
              <a:spcBef>
                <a:spcPts val="0"/>
              </a:spcBef>
              <a:buSzTx/>
              <a:buNone/>
              <a:defRPr b="1" sz="1395">
                <a:latin typeface="Courier"/>
                <a:ea typeface="Courier"/>
                <a:cs typeface="Courier"/>
                <a:sym typeface="Courier"/>
              </a:defRPr>
            </a:pPr>
            <a:r>
              <a:t>            while (i.hasNext())</a:t>
            </a:r>
          </a:p>
          <a:p>
            <a:pPr marL="0" indent="0" defTabSz="205739">
              <a:spcBef>
                <a:spcPts val="0"/>
              </a:spcBef>
              <a:buSzTx/>
              <a:buNone/>
              <a:defRPr b="1" sz="1395">
                <a:latin typeface="Courier"/>
                <a:ea typeface="Courier"/>
                <a:cs typeface="Courier"/>
                <a:sym typeface="Courier"/>
              </a:defRPr>
            </a:pPr>
            <a:r>
              <a:t>            {</a:t>
            </a:r>
          </a:p>
          <a:p>
            <a:pPr marL="0" indent="0" defTabSz="205739">
              <a:spcBef>
                <a:spcPts val="0"/>
              </a:spcBef>
              <a:buSzTx/>
              <a:buNone/>
              <a:defRPr b="1" sz="1395">
                <a:latin typeface="Courier"/>
                <a:ea typeface="Courier"/>
                <a:cs typeface="Courier"/>
                <a:sym typeface="Courier"/>
              </a:defRPr>
            </a:pPr>
            <a:r>
              <a:t>                int n = i.next();</a:t>
            </a:r>
          </a:p>
          <a:p>
            <a:pPr marL="0" indent="0" defTabSz="205739">
              <a:spcBef>
                <a:spcPts val="0"/>
              </a:spcBef>
              <a:buSzTx/>
              <a:buNone/>
              <a:defRPr b="1" sz="1395">
                <a:latin typeface="Courier"/>
                <a:ea typeface="Courier"/>
                <a:cs typeface="Courier"/>
                <a:sym typeface="Courier"/>
              </a:defRPr>
            </a:pPr>
            <a:r>
              <a:t>                if (!visited[n])</a:t>
            </a:r>
          </a:p>
          <a:p>
            <a:pPr marL="0" indent="0" defTabSz="205739">
              <a:spcBef>
                <a:spcPts val="0"/>
              </a:spcBef>
              <a:buSzTx/>
              <a:buNone/>
              <a:defRPr b="1" sz="1395">
                <a:latin typeface="Courier"/>
                <a:ea typeface="Courier"/>
                <a:cs typeface="Courier"/>
                <a:sym typeface="Courier"/>
              </a:defRPr>
            </a:pPr>
            <a:r>
              <a:t>                {</a:t>
            </a:r>
          </a:p>
          <a:p>
            <a:pPr marL="0" indent="0" defTabSz="205739">
              <a:spcBef>
                <a:spcPts val="0"/>
              </a:spcBef>
              <a:buSzTx/>
              <a:buNone/>
              <a:defRPr b="1" sz="1395">
                <a:latin typeface="Courier"/>
                <a:ea typeface="Courier"/>
                <a:cs typeface="Courier"/>
                <a:sym typeface="Courier"/>
              </a:defRPr>
            </a:pPr>
            <a:r>
              <a:t>                    visited[n] = true;</a:t>
            </a:r>
          </a:p>
          <a:p>
            <a:pPr marL="0" indent="0" defTabSz="205739">
              <a:spcBef>
                <a:spcPts val="0"/>
              </a:spcBef>
              <a:buSzTx/>
              <a:buNone/>
              <a:defRPr b="1" sz="1395">
                <a:latin typeface="Courier"/>
                <a:ea typeface="Courier"/>
                <a:cs typeface="Courier"/>
                <a:sym typeface="Courier"/>
              </a:defRPr>
            </a:pPr>
            <a:r>
              <a:t>                    queue.add(n);</a:t>
            </a:r>
          </a:p>
          <a:p>
            <a:pPr marL="0" indent="0" defTabSz="205739">
              <a:spcBef>
                <a:spcPts val="0"/>
              </a:spcBef>
              <a:buSzTx/>
              <a:buNone/>
              <a:defRPr b="1" sz="1395">
                <a:latin typeface="Courier"/>
                <a:ea typeface="Courier"/>
                <a:cs typeface="Courier"/>
                <a:sym typeface="Courier"/>
              </a:defRPr>
            </a:pPr>
            <a:r>
              <a:t>                }</a:t>
            </a:r>
          </a:p>
          <a:p>
            <a:pPr marL="0" indent="0" defTabSz="205739">
              <a:spcBef>
                <a:spcPts val="0"/>
              </a:spcBef>
              <a:buSzTx/>
              <a:buNone/>
              <a:defRPr b="1" sz="1395">
                <a:latin typeface="Courier"/>
                <a:ea typeface="Courier"/>
                <a:cs typeface="Courier"/>
                <a:sym typeface="Courier"/>
              </a:defRPr>
            </a:pPr>
            <a:r>
              <a:t>            }</a:t>
            </a:r>
          </a:p>
          <a:p>
            <a:pPr marL="0" indent="0" defTabSz="205739">
              <a:spcBef>
                <a:spcPts val="0"/>
              </a:spcBef>
              <a:buSzTx/>
              <a:buNone/>
              <a:defRPr b="1" sz="1395">
                <a:latin typeface="Courier"/>
                <a:ea typeface="Courier"/>
                <a:cs typeface="Courier"/>
                <a:sym typeface="Courier"/>
              </a:defRPr>
            </a:pPr>
            <a:r>
              <a:t>        }</a:t>
            </a:r>
          </a:p>
          <a:p>
            <a:pPr marL="0" indent="0" defTabSz="205739">
              <a:spcBef>
                <a:spcPts val="0"/>
              </a:spcBef>
              <a:buSzTx/>
              <a:buNone/>
              <a:defRPr b="1" sz="1395">
                <a:latin typeface="Courier"/>
                <a:ea typeface="Courier"/>
                <a:cs typeface="Courier"/>
                <a:sym typeface="Courier"/>
              </a:defRPr>
            </a:pPr>
            <a:r>
              <a:t>    }</a:t>
            </a:r>
          </a:p>
        </p:txBody>
      </p:sp>
    </p:spTree>
  </p:cSld>
  <p:clrMapOvr>
    <a:masterClrMapping/>
  </p:clrMapOvr>
  <p:transition xmlns:p14="http://schemas.microsoft.com/office/powerpoint/2010/main" spd="med" advClick="1" p14:dur="1000"/>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2" name="Shape 152"/>
          <p:cNvSpPr/>
          <p:nvPr>
            <p:ph type="title"/>
          </p:nvPr>
        </p:nvSpPr>
        <p:spPr>
          <a:prstGeom prst="rect">
            <a:avLst/>
          </a:prstGeom>
        </p:spPr>
        <p:txBody>
          <a:bodyPr/>
          <a:lstStyle/>
          <a:p>
            <a:pPr/>
            <a:r>
              <a:t>Applications of Breadth First Search Traversal</a:t>
            </a:r>
          </a:p>
        </p:txBody>
      </p:sp>
      <p:sp>
        <p:nvSpPr>
          <p:cNvPr id="153" name="Shape 153"/>
          <p:cNvSpPr/>
          <p:nvPr/>
        </p:nvSpPr>
        <p:spPr>
          <a:xfrm>
            <a:off x="305968" y="2444749"/>
            <a:ext cx="12392864" cy="3784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2400">
                <a:solidFill>
                  <a:srgbClr val="FFFFFF"/>
                </a:solidFill>
              </a:defRPr>
            </a:pPr>
          </a:p>
          <a:p>
            <a:pPr algn="l">
              <a:defRPr sz="2400">
                <a:solidFill>
                  <a:srgbClr val="FFFFFF"/>
                </a:solidFill>
              </a:defRPr>
            </a:pPr>
          </a:p>
          <a:p>
            <a:pPr algn="l">
              <a:defRPr sz="2400">
                <a:solidFill>
                  <a:srgbClr val="FFFFFF"/>
                </a:solidFill>
              </a:defRPr>
            </a:pPr>
          </a:p>
          <a:p>
            <a:pPr marL="280735" indent="-280735" algn="l">
              <a:buSzPct val="75000"/>
              <a:buChar char="•"/>
              <a:defRPr sz="2400">
                <a:solidFill>
                  <a:srgbClr val="FFFFFF"/>
                </a:solidFill>
              </a:defRPr>
            </a:pPr>
            <a:r>
              <a:t>Computer Graphics:</a:t>
            </a:r>
          </a:p>
          <a:p>
            <a:pPr lvl="2" indent="457200" algn="l">
              <a:defRPr sz="2400">
                <a:solidFill>
                  <a:srgbClr val="FFFFFF"/>
                </a:solidFill>
              </a:defRPr>
            </a:pPr>
            <a:r>
              <a:t>We use the Breadth First Search traversal technique in Computer Graphics to compute optimal distance between any two points</a:t>
            </a:r>
          </a:p>
          <a:p>
            <a:pPr lvl="2" indent="457200" algn="l">
              <a:defRPr sz="2400">
                <a:solidFill>
                  <a:srgbClr val="FFFFFF"/>
                </a:solidFill>
              </a:defRPr>
            </a:pPr>
            <a:r>
              <a:t>We can extend this technique to apply it in other fields such as Computer Networks and Cartography as well.</a:t>
            </a:r>
          </a:p>
          <a:p>
            <a:pPr algn="l">
              <a:defRPr sz="2400">
                <a:solidFill>
                  <a:srgbClr val="FFFFFF"/>
                </a:solidFill>
              </a:defRPr>
            </a:pPr>
          </a:p>
        </p:txBody>
      </p:sp>
    </p:spTree>
  </p:cSld>
  <p:clrMapOvr>
    <a:masterClrMapping/>
  </p:clrMapOvr>
  <p:transition xmlns:p14="http://schemas.microsoft.com/office/powerpoint/2010/main" spd="med" advClick="1" p14:dur="1000"/>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5" name="Shape 155"/>
          <p:cNvSpPr/>
          <p:nvPr>
            <p:ph type="title"/>
          </p:nvPr>
        </p:nvSpPr>
        <p:spPr>
          <a:prstGeom prst="rect">
            <a:avLst/>
          </a:prstGeom>
        </p:spPr>
        <p:txBody>
          <a:bodyPr/>
          <a:lstStyle/>
          <a:p>
            <a:pPr/>
          </a:p>
        </p:txBody>
      </p:sp>
      <p:pic>
        <p:nvPicPr>
          <p:cNvPr id="156" name="Screen Shot 2016-03-26 at 3.44.37 PM.png"/>
          <p:cNvPicPr>
            <a:picLocks noChangeAspect="1"/>
          </p:cNvPicPr>
          <p:nvPr/>
        </p:nvPicPr>
        <p:blipFill>
          <a:blip r:embed="rId2">
            <a:extLst/>
          </a:blip>
          <a:stretch>
            <a:fillRect/>
          </a:stretch>
        </p:blipFill>
        <p:spPr>
          <a:xfrm>
            <a:off x="584200" y="863600"/>
            <a:ext cx="11836400" cy="8193186"/>
          </a:xfrm>
          <a:prstGeom prst="rect">
            <a:avLst/>
          </a:prstGeom>
          <a:ln w="12700">
            <a:miter lim="400000"/>
          </a:ln>
        </p:spPr>
      </p:pic>
    </p:spTree>
  </p:cSld>
  <p:clrMapOvr>
    <a:masterClrMapping/>
  </p:clrMapOvr>
  <p:transition xmlns:p14="http://schemas.microsoft.com/office/powerpoint/2010/main" spd="med" advClick="1" p14:dur="1000"/>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58" name="pasted-image.png"/>
          <p:cNvPicPr>
            <a:picLocks noChangeAspect="1"/>
          </p:cNvPicPr>
          <p:nvPr/>
        </p:nvPicPr>
        <p:blipFill>
          <a:blip r:embed="rId2">
            <a:extLst/>
          </a:blip>
          <a:stretch>
            <a:fillRect/>
          </a:stretch>
        </p:blipFill>
        <p:spPr>
          <a:xfrm>
            <a:off x="584739" y="869174"/>
            <a:ext cx="11835322" cy="7097983"/>
          </a:xfrm>
          <a:prstGeom prst="rect">
            <a:avLst/>
          </a:prstGeom>
          <a:ln w="12700">
            <a:miter lim="400000"/>
          </a:ln>
        </p:spPr>
      </p:pic>
    </p:spTree>
  </p:cSld>
  <p:clrMapOvr>
    <a:masterClrMapping/>
  </p:clrMapOvr>
  <p:transition xmlns:p14="http://schemas.microsoft.com/office/powerpoint/2010/main" spd="med" advClick="1" p14:dur="1000"/>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0" name="Shape 160"/>
          <p:cNvSpPr/>
          <p:nvPr>
            <p:ph type="title"/>
          </p:nvPr>
        </p:nvSpPr>
        <p:spPr>
          <a:prstGeom prst="rect">
            <a:avLst/>
          </a:prstGeom>
        </p:spPr>
        <p:txBody>
          <a:bodyPr/>
          <a:lstStyle/>
          <a:p>
            <a:pPr/>
            <a:r>
              <a:t>Depth First Search Algorithm</a:t>
            </a:r>
          </a:p>
        </p:txBody>
      </p:sp>
      <p:sp>
        <p:nvSpPr>
          <p:cNvPr id="161" name="Shape 161"/>
          <p:cNvSpPr/>
          <p:nvPr>
            <p:ph type="body" idx="4294967295"/>
          </p:nvPr>
        </p:nvSpPr>
        <p:spPr>
          <a:xfrm>
            <a:off x="2953591" y="1700106"/>
            <a:ext cx="7097617" cy="7503228"/>
          </a:xfrm>
          <a:prstGeom prst="rect">
            <a:avLst/>
          </a:prstGeom>
        </p:spPr>
        <p:txBody>
          <a:bodyPr/>
          <a:lstStyle/>
          <a:p>
            <a:pPr marL="0" indent="0" defTabSz="237743">
              <a:spcBef>
                <a:spcPts val="0"/>
              </a:spcBef>
              <a:buSzTx/>
              <a:buNone/>
              <a:defRPr b="1" sz="1611">
                <a:latin typeface="Courier"/>
                <a:ea typeface="Courier"/>
                <a:cs typeface="Courier"/>
                <a:sym typeface="Courier"/>
              </a:defRPr>
            </a:pPr>
            <a:r>
              <a:t>// A function used by DFS</a:t>
            </a:r>
          </a:p>
          <a:p>
            <a:pPr marL="0" indent="0" defTabSz="237743">
              <a:spcBef>
                <a:spcPts val="0"/>
              </a:spcBef>
              <a:buSzTx/>
              <a:buNone/>
              <a:defRPr b="1" sz="1611">
                <a:latin typeface="Courier"/>
                <a:ea typeface="Courier"/>
                <a:cs typeface="Courier"/>
                <a:sym typeface="Courier"/>
              </a:defRPr>
            </a:pPr>
            <a:r>
              <a:t>    void DFSUtil(int v,boolean visited[])</a:t>
            </a:r>
          </a:p>
          <a:p>
            <a:pPr marL="0" indent="0" defTabSz="237743">
              <a:spcBef>
                <a:spcPts val="0"/>
              </a:spcBef>
              <a:buSzTx/>
              <a:buNone/>
              <a:defRPr b="1" sz="1611">
                <a:latin typeface="Courier"/>
                <a:ea typeface="Courier"/>
                <a:cs typeface="Courier"/>
                <a:sym typeface="Courier"/>
              </a:defRPr>
            </a:pPr>
            <a:r>
              <a:t>    {</a:t>
            </a:r>
          </a:p>
          <a:p>
            <a:pPr marL="0" indent="0" defTabSz="237743">
              <a:spcBef>
                <a:spcPts val="0"/>
              </a:spcBef>
              <a:buSzTx/>
              <a:buNone/>
              <a:defRPr b="1" sz="1611">
                <a:latin typeface="Courier"/>
                <a:ea typeface="Courier"/>
                <a:cs typeface="Courier"/>
                <a:sym typeface="Courier"/>
              </a:defRPr>
            </a:pPr>
            <a:r>
              <a:t>        // Mark the current node as visited and print it</a:t>
            </a:r>
          </a:p>
          <a:p>
            <a:pPr marL="0" indent="0" defTabSz="237743">
              <a:spcBef>
                <a:spcPts val="0"/>
              </a:spcBef>
              <a:buSzTx/>
              <a:buNone/>
              <a:defRPr b="1" sz="1611">
                <a:latin typeface="Courier"/>
                <a:ea typeface="Courier"/>
                <a:cs typeface="Courier"/>
                <a:sym typeface="Courier"/>
              </a:defRPr>
            </a:pPr>
            <a:r>
              <a:t>        visited[v] = true;</a:t>
            </a:r>
          </a:p>
          <a:p>
            <a:pPr marL="0" indent="0" defTabSz="237743">
              <a:spcBef>
                <a:spcPts val="0"/>
              </a:spcBef>
              <a:buSzTx/>
              <a:buNone/>
              <a:defRPr b="1" sz="1611">
                <a:latin typeface="Courier"/>
                <a:ea typeface="Courier"/>
                <a:cs typeface="Courier"/>
                <a:sym typeface="Courier"/>
              </a:defRPr>
            </a:pPr>
            <a:r>
              <a:t>        System.out.print(v+" ");</a:t>
            </a:r>
          </a:p>
          <a:p>
            <a:pPr marL="0" indent="0" defTabSz="237743">
              <a:spcBef>
                <a:spcPts val="0"/>
              </a:spcBef>
              <a:buSzTx/>
              <a:buNone/>
              <a:defRPr b="1" sz="1611">
                <a:latin typeface="Courier"/>
                <a:ea typeface="Courier"/>
                <a:cs typeface="Courier"/>
                <a:sym typeface="Courier"/>
              </a:defRPr>
            </a:pPr>
            <a:r>
              <a:t> </a:t>
            </a:r>
          </a:p>
          <a:p>
            <a:pPr marL="0" indent="0" defTabSz="237743">
              <a:spcBef>
                <a:spcPts val="0"/>
              </a:spcBef>
              <a:buSzTx/>
              <a:buNone/>
              <a:defRPr b="1" sz="1611">
                <a:latin typeface="Courier"/>
                <a:ea typeface="Courier"/>
                <a:cs typeface="Courier"/>
                <a:sym typeface="Courier"/>
              </a:defRPr>
            </a:pPr>
            <a:r>
              <a:t>        // Recur for all the vertices adjacent to this vertex</a:t>
            </a:r>
          </a:p>
          <a:p>
            <a:pPr marL="0" indent="0" defTabSz="237743">
              <a:spcBef>
                <a:spcPts val="0"/>
              </a:spcBef>
              <a:buSzTx/>
              <a:buNone/>
              <a:defRPr b="1" sz="1611">
                <a:latin typeface="Courier"/>
                <a:ea typeface="Courier"/>
                <a:cs typeface="Courier"/>
                <a:sym typeface="Courier"/>
              </a:defRPr>
            </a:pPr>
            <a:r>
              <a:t>        Iterator&lt;Integer&gt; i = adj[v].listIterator();</a:t>
            </a:r>
          </a:p>
          <a:p>
            <a:pPr marL="0" indent="0" defTabSz="237743">
              <a:spcBef>
                <a:spcPts val="0"/>
              </a:spcBef>
              <a:buSzTx/>
              <a:buNone/>
              <a:defRPr b="1" sz="1611">
                <a:latin typeface="Courier"/>
                <a:ea typeface="Courier"/>
                <a:cs typeface="Courier"/>
                <a:sym typeface="Courier"/>
              </a:defRPr>
            </a:pPr>
            <a:r>
              <a:t>        while (i.hasNext())</a:t>
            </a:r>
          </a:p>
          <a:p>
            <a:pPr marL="0" indent="0" defTabSz="237743">
              <a:spcBef>
                <a:spcPts val="0"/>
              </a:spcBef>
              <a:buSzTx/>
              <a:buNone/>
              <a:defRPr b="1" sz="1611">
                <a:latin typeface="Courier"/>
                <a:ea typeface="Courier"/>
                <a:cs typeface="Courier"/>
                <a:sym typeface="Courier"/>
              </a:defRPr>
            </a:pPr>
            <a:r>
              <a:t>        {</a:t>
            </a:r>
          </a:p>
          <a:p>
            <a:pPr marL="0" indent="0" defTabSz="237743">
              <a:spcBef>
                <a:spcPts val="0"/>
              </a:spcBef>
              <a:buSzTx/>
              <a:buNone/>
              <a:defRPr b="1" sz="1611">
                <a:latin typeface="Courier"/>
                <a:ea typeface="Courier"/>
                <a:cs typeface="Courier"/>
                <a:sym typeface="Courier"/>
              </a:defRPr>
            </a:pPr>
            <a:r>
              <a:t>            int n = i.next();</a:t>
            </a:r>
          </a:p>
          <a:p>
            <a:pPr marL="0" indent="0" defTabSz="237743">
              <a:spcBef>
                <a:spcPts val="0"/>
              </a:spcBef>
              <a:buSzTx/>
              <a:buNone/>
              <a:defRPr b="1" sz="1611">
                <a:latin typeface="Courier"/>
                <a:ea typeface="Courier"/>
                <a:cs typeface="Courier"/>
                <a:sym typeface="Courier"/>
              </a:defRPr>
            </a:pPr>
            <a:r>
              <a:t>            if (!visited[n])</a:t>
            </a:r>
          </a:p>
          <a:p>
            <a:pPr marL="0" indent="0" defTabSz="237743">
              <a:spcBef>
                <a:spcPts val="0"/>
              </a:spcBef>
              <a:buSzTx/>
              <a:buNone/>
              <a:defRPr b="1" sz="1611">
                <a:latin typeface="Courier"/>
                <a:ea typeface="Courier"/>
                <a:cs typeface="Courier"/>
                <a:sym typeface="Courier"/>
              </a:defRPr>
            </a:pPr>
            <a:r>
              <a:t>                DFSUtil(n, visited);</a:t>
            </a:r>
          </a:p>
          <a:p>
            <a:pPr marL="0" indent="0" defTabSz="237743">
              <a:spcBef>
                <a:spcPts val="0"/>
              </a:spcBef>
              <a:buSzTx/>
              <a:buNone/>
              <a:defRPr b="1" sz="1611">
                <a:latin typeface="Courier"/>
                <a:ea typeface="Courier"/>
                <a:cs typeface="Courier"/>
                <a:sym typeface="Courier"/>
              </a:defRPr>
            </a:pPr>
            <a:r>
              <a:t>        }</a:t>
            </a:r>
          </a:p>
          <a:p>
            <a:pPr marL="0" indent="0" defTabSz="237743">
              <a:spcBef>
                <a:spcPts val="0"/>
              </a:spcBef>
              <a:buSzTx/>
              <a:buNone/>
              <a:defRPr b="1" sz="1611">
                <a:latin typeface="Courier"/>
                <a:ea typeface="Courier"/>
                <a:cs typeface="Courier"/>
                <a:sym typeface="Courier"/>
              </a:defRPr>
            </a:pPr>
            <a:r>
              <a:t>    }</a:t>
            </a:r>
          </a:p>
          <a:p>
            <a:pPr marL="0" indent="0" defTabSz="237743">
              <a:spcBef>
                <a:spcPts val="0"/>
              </a:spcBef>
              <a:buSzTx/>
              <a:buNone/>
              <a:defRPr b="1" sz="1611">
                <a:latin typeface="Courier"/>
                <a:ea typeface="Courier"/>
                <a:cs typeface="Courier"/>
                <a:sym typeface="Courier"/>
              </a:defRPr>
            </a:pPr>
            <a:r>
              <a:t> </a:t>
            </a:r>
          </a:p>
          <a:p>
            <a:pPr marL="0" indent="0" defTabSz="237743">
              <a:spcBef>
                <a:spcPts val="0"/>
              </a:spcBef>
              <a:buSzTx/>
              <a:buNone/>
              <a:defRPr b="1" sz="1611">
                <a:latin typeface="Courier"/>
                <a:ea typeface="Courier"/>
                <a:cs typeface="Courier"/>
                <a:sym typeface="Courier"/>
              </a:defRPr>
            </a:pPr>
            <a:r>
              <a:t>    // The function to do DFS traversal. It uses recursive DFSUtil()</a:t>
            </a:r>
          </a:p>
          <a:p>
            <a:pPr marL="0" indent="0" defTabSz="237743">
              <a:spcBef>
                <a:spcPts val="0"/>
              </a:spcBef>
              <a:buSzTx/>
              <a:buNone/>
              <a:defRPr b="1" sz="1611">
                <a:latin typeface="Courier"/>
                <a:ea typeface="Courier"/>
                <a:cs typeface="Courier"/>
                <a:sym typeface="Courier"/>
              </a:defRPr>
            </a:pPr>
            <a:r>
              <a:t>    void DFS(int v)</a:t>
            </a:r>
          </a:p>
          <a:p>
            <a:pPr marL="0" indent="0" defTabSz="237743">
              <a:spcBef>
                <a:spcPts val="0"/>
              </a:spcBef>
              <a:buSzTx/>
              <a:buNone/>
              <a:defRPr b="1" sz="1611">
                <a:latin typeface="Courier"/>
                <a:ea typeface="Courier"/>
                <a:cs typeface="Courier"/>
                <a:sym typeface="Courier"/>
              </a:defRPr>
            </a:pPr>
            <a:r>
              <a:t>    {</a:t>
            </a:r>
          </a:p>
          <a:p>
            <a:pPr marL="0" indent="0" defTabSz="237743">
              <a:spcBef>
                <a:spcPts val="0"/>
              </a:spcBef>
              <a:buSzTx/>
              <a:buNone/>
              <a:defRPr b="1" sz="1611">
                <a:latin typeface="Courier"/>
                <a:ea typeface="Courier"/>
                <a:cs typeface="Courier"/>
                <a:sym typeface="Courier"/>
              </a:defRPr>
            </a:pPr>
            <a:r>
              <a:t>        // Mark all the vertices as not visited(set as</a:t>
            </a:r>
          </a:p>
          <a:p>
            <a:pPr marL="0" indent="0" defTabSz="237743">
              <a:spcBef>
                <a:spcPts val="0"/>
              </a:spcBef>
              <a:buSzTx/>
              <a:buNone/>
              <a:defRPr b="1" sz="1611">
                <a:latin typeface="Courier"/>
                <a:ea typeface="Courier"/>
                <a:cs typeface="Courier"/>
                <a:sym typeface="Courier"/>
              </a:defRPr>
            </a:pPr>
            <a:r>
              <a:t>        // false by default in java)</a:t>
            </a:r>
          </a:p>
          <a:p>
            <a:pPr marL="0" indent="0" defTabSz="237743">
              <a:spcBef>
                <a:spcPts val="0"/>
              </a:spcBef>
              <a:buSzTx/>
              <a:buNone/>
              <a:defRPr b="1" sz="1611">
                <a:latin typeface="Courier"/>
                <a:ea typeface="Courier"/>
                <a:cs typeface="Courier"/>
                <a:sym typeface="Courier"/>
              </a:defRPr>
            </a:pPr>
            <a:r>
              <a:t>        boolean visited[] = new boolean[V];</a:t>
            </a:r>
          </a:p>
          <a:p>
            <a:pPr marL="0" indent="0" defTabSz="237743">
              <a:spcBef>
                <a:spcPts val="0"/>
              </a:spcBef>
              <a:buSzTx/>
              <a:buNone/>
              <a:defRPr b="1" sz="1611">
                <a:latin typeface="Courier"/>
                <a:ea typeface="Courier"/>
                <a:cs typeface="Courier"/>
                <a:sym typeface="Courier"/>
              </a:defRPr>
            </a:pPr>
            <a:r>
              <a:t> </a:t>
            </a:r>
          </a:p>
          <a:p>
            <a:pPr marL="0" indent="0" defTabSz="237743">
              <a:spcBef>
                <a:spcPts val="0"/>
              </a:spcBef>
              <a:buSzTx/>
              <a:buNone/>
              <a:defRPr b="1" sz="1611">
                <a:latin typeface="Courier"/>
                <a:ea typeface="Courier"/>
                <a:cs typeface="Courier"/>
                <a:sym typeface="Courier"/>
              </a:defRPr>
            </a:pPr>
            <a:r>
              <a:t>        // Call the recursive helper function to print DFS traversal</a:t>
            </a:r>
          </a:p>
          <a:p>
            <a:pPr marL="0" indent="0" defTabSz="237743">
              <a:spcBef>
                <a:spcPts val="0"/>
              </a:spcBef>
              <a:buSzTx/>
              <a:buNone/>
              <a:defRPr b="1" sz="1611">
                <a:latin typeface="Courier"/>
                <a:ea typeface="Courier"/>
                <a:cs typeface="Courier"/>
                <a:sym typeface="Courier"/>
              </a:defRPr>
            </a:pPr>
            <a:r>
              <a:t>        DFSUtil(v, visited);</a:t>
            </a:r>
          </a:p>
          <a:p>
            <a:pPr marL="0" indent="0" defTabSz="237743">
              <a:spcBef>
                <a:spcPts val="0"/>
              </a:spcBef>
              <a:buSzTx/>
              <a:buNone/>
              <a:defRPr b="1" sz="1611">
                <a:latin typeface="Courier"/>
                <a:ea typeface="Courier"/>
                <a:cs typeface="Courier"/>
                <a:sym typeface="Courier"/>
              </a:defRPr>
            </a:pPr>
            <a:r>
              <a:t>    }</a:t>
            </a:r>
          </a:p>
        </p:txBody>
      </p:sp>
    </p:spTree>
  </p:cSld>
  <p:clrMapOvr>
    <a:masterClrMapping/>
  </p:clrMapOvr>
  <p:transition xmlns:p14="http://schemas.microsoft.com/office/powerpoint/2010/main" spd="med" advClick="1" p14:dur="1000"/>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1" name="Shape 121"/>
          <p:cNvSpPr/>
          <p:nvPr/>
        </p:nvSpPr>
        <p:spPr>
          <a:xfrm>
            <a:off x="3957320" y="4444998"/>
            <a:ext cx="5090161" cy="86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5000">
                <a:solidFill>
                  <a:srgbClr val="FFFFFF"/>
                </a:solidFill>
              </a:defRPr>
            </a:lvl1pPr>
          </a:lstStyle>
          <a:p>
            <a:pPr/>
            <a:r>
              <a:t>What is a graph? </a:t>
            </a:r>
          </a:p>
        </p:txBody>
      </p:sp>
    </p:spTree>
  </p:cSld>
  <p:clrMapOvr>
    <a:masterClrMapping/>
  </p:clrMapOvr>
  <p:transition xmlns:p14="http://schemas.microsoft.com/office/powerpoint/2010/main" spd="med" advClick="1" p14:dur="1000"/>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3" name="Shape 123"/>
          <p:cNvSpPr/>
          <p:nvPr>
            <p:ph type="title"/>
          </p:nvPr>
        </p:nvSpPr>
        <p:spPr>
          <a:xfrm>
            <a:off x="1066800" y="436032"/>
            <a:ext cx="10464800" cy="3302003"/>
          </a:xfrm>
          <a:prstGeom prst="rect">
            <a:avLst/>
          </a:prstGeom>
        </p:spPr>
        <p:txBody>
          <a:bodyPr/>
          <a:lstStyle/>
          <a:p>
            <a:pPr>
              <a:defRPr sz="2800"/>
            </a:pPr>
            <a:r>
              <a:t>In simple words, </a:t>
            </a:r>
          </a:p>
          <a:p>
            <a:pPr>
              <a:defRPr sz="2800"/>
            </a:pPr>
            <a:r>
              <a:t>A graph is a set of vertices and edges which connect them.</a:t>
            </a:r>
          </a:p>
        </p:txBody>
      </p:sp>
      <p:sp>
        <p:nvSpPr>
          <p:cNvPr id="124" name="Shape 124"/>
          <p:cNvSpPr/>
          <p:nvPr/>
        </p:nvSpPr>
        <p:spPr>
          <a:xfrm>
            <a:off x="1620017" y="3179232"/>
            <a:ext cx="7224766" cy="3733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257341" indent="-257341" algn="l">
              <a:buSzPct val="75000"/>
              <a:buChar char="•"/>
              <a:defRPr sz="2200">
                <a:solidFill>
                  <a:srgbClr val="FFFFFF"/>
                </a:solidFill>
              </a:defRPr>
            </a:pPr>
            <a:r>
              <a:t>A node (or vertex) is a discrete position in the graph. </a:t>
            </a:r>
          </a:p>
          <a:p>
            <a:pPr marL="257341" indent="-257341" algn="l">
              <a:buSzPct val="75000"/>
              <a:buChar char="•"/>
              <a:defRPr sz="2200">
                <a:solidFill>
                  <a:srgbClr val="FFFFFF"/>
                </a:solidFill>
              </a:defRPr>
            </a:pPr>
            <a:r>
              <a:t>An edge (or connection) is a link between two vertices</a:t>
            </a:r>
          </a:p>
          <a:p>
            <a:pPr algn="l">
              <a:defRPr sz="2200">
                <a:solidFill>
                  <a:srgbClr val="FFFFFF"/>
                </a:solidFill>
              </a:defRPr>
            </a:pPr>
          </a:p>
          <a:p>
            <a:pPr algn="l">
              <a:defRPr sz="2200">
                <a:solidFill>
                  <a:srgbClr val="FFFFFF"/>
                </a:solidFill>
              </a:defRPr>
            </a:pPr>
          </a:p>
          <a:p>
            <a:pPr algn="l">
              <a:defRPr sz="2200">
                <a:solidFill>
                  <a:srgbClr val="FFFFFF"/>
                </a:solidFill>
              </a:defRPr>
            </a:pPr>
          </a:p>
          <a:p>
            <a:pPr algn="l">
              <a:defRPr sz="2200">
                <a:solidFill>
                  <a:srgbClr val="FFFFFF"/>
                </a:solidFill>
              </a:defRPr>
            </a:pPr>
          </a:p>
          <a:p>
            <a:pPr algn="l">
              <a:defRPr sz="2200">
                <a:solidFill>
                  <a:srgbClr val="FFFFFF"/>
                </a:solidFill>
              </a:defRPr>
            </a:pPr>
          </a:p>
          <a:p>
            <a:pPr algn="l">
              <a:defRPr sz="2200">
                <a:solidFill>
                  <a:srgbClr val="FFFFFF"/>
                </a:solidFill>
              </a:defRPr>
            </a:pPr>
          </a:p>
          <a:p>
            <a:pPr algn="l">
              <a:defRPr sz="2200">
                <a:solidFill>
                  <a:srgbClr val="FFFFFF"/>
                </a:solidFill>
              </a:defRPr>
            </a:pPr>
          </a:p>
          <a:p>
            <a:pPr algn="l">
              <a:defRPr sz="2200">
                <a:solidFill>
                  <a:srgbClr val="FFFFFF"/>
                </a:solidFill>
              </a:defRPr>
            </a:pPr>
          </a:p>
          <a:p>
            <a:pPr algn="l">
              <a:defRPr sz="2200">
                <a:solidFill>
                  <a:srgbClr val="FFFFFF"/>
                </a:solidFill>
              </a:defRPr>
            </a:pPr>
            <a:r>
              <a:t>A simple example of a graph is a single linked list. </a:t>
            </a:r>
          </a:p>
        </p:txBody>
      </p:sp>
      <p:pic>
        <p:nvPicPr>
          <p:cNvPr id="125" name="image2.png"/>
          <p:cNvPicPr>
            <a:picLocks noChangeAspect="1"/>
          </p:cNvPicPr>
          <p:nvPr/>
        </p:nvPicPr>
        <p:blipFill>
          <a:blip r:embed="rId2">
            <a:extLst/>
          </a:blip>
          <a:stretch>
            <a:fillRect/>
          </a:stretch>
        </p:blipFill>
        <p:spPr>
          <a:xfrm>
            <a:off x="4343400" y="4157133"/>
            <a:ext cx="1778001" cy="1778002"/>
          </a:xfrm>
          <a:prstGeom prst="rect">
            <a:avLst/>
          </a:prstGeom>
          <a:ln w="12700">
            <a:miter lim="400000"/>
          </a:ln>
        </p:spPr>
      </p:pic>
    </p:spTree>
  </p:cSld>
  <p:clrMapOvr>
    <a:masterClrMapping/>
  </p:clrMapOvr>
  <p:transition xmlns:p14="http://schemas.microsoft.com/office/powerpoint/2010/main" spd="med" advClick="1" p14:dur="1000"/>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7" name="Shape 127"/>
          <p:cNvSpPr/>
          <p:nvPr>
            <p:ph type="title"/>
          </p:nvPr>
        </p:nvSpPr>
        <p:spPr>
          <a:prstGeom prst="rect">
            <a:avLst/>
          </a:prstGeom>
        </p:spPr>
        <p:txBody>
          <a:bodyPr/>
          <a:lstStyle/>
          <a:p>
            <a:pPr/>
            <a:r>
              <a:t>Types of graphs</a:t>
            </a:r>
          </a:p>
        </p:txBody>
      </p:sp>
      <p:sp>
        <p:nvSpPr>
          <p:cNvPr id="128" name="Shape 128"/>
          <p:cNvSpPr/>
          <p:nvPr/>
        </p:nvSpPr>
        <p:spPr>
          <a:xfrm>
            <a:off x="394591" y="2230966"/>
            <a:ext cx="12859085" cy="5054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292433" indent="-292433" algn="l">
              <a:buSzPct val="75000"/>
              <a:buChar char="•"/>
              <a:defRPr sz="2500">
                <a:solidFill>
                  <a:srgbClr val="FFFFFF"/>
                </a:solidFill>
              </a:defRPr>
            </a:pPr>
            <a:r>
              <a:t>Directed Graph - The edge connecting the nodes has a particular direction. This allows traversal in only one direction.</a:t>
            </a:r>
          </a:p>
          <a:p>
            <a:pPr marL="292433" indent="-292433" algn="l">
              <a:buSzPct val="75000"/>
              <a:buChar char="•"/>
              <a:defRPr sz="2500">
                <a:solidFill>
                  <a:srgbClr val="FFFFFF"/>
                </a:solidFill>
              </a:defRPr>
            </a:pPr>
          </a:p>
          <a:p>
            <a:pPr marL="292433" indent="-292433" algn="l">
              <a:buSzPct val="75000"/>
              <a:buChar char="•"/>
              <a:defRPr sz="2500">
                <a:solidFill>
                  <a:srgbClr val="FFFFFF"/>
                </a:solidFill>
              </a:defRPr>
            </a:pPr>
          </a:p>
          <a:p>
            <a:pPr marL="292433" indent="-292433" algn="l">
              <a:buSzPct val="75000"/>
              <a:buChar char="•"/>
              <a:defRPr sz="2500">
                <a:solidFill>
                  <a:srgbClr val="FFFFFF"/>
                </a:solidFill>
              </a:defRPr>
            </a:pPr>
          </a:p>
          <a:p>
            <a:pPr marL="292433" indent="-292433" algn="l">
              <a:buSzPct val="75000"/>
              <a:buChar char="•"/>
              <a:defRPr sz="2500">
                <a:solidFill>
                  <a:srgbClr val="FFFFFF"/>
                </a:solidFill>
              </a:defRPr>
            </a:pPr>
          </a:p>
          <a:p>
            <a:pPr marL="292433" indent="-292433" algn="l">
              <a:buSzPct val="75000"/>
              <a:buChar char="•"/>
              <a:defRPr sz="2500">
                <a:solidFill>
                  <a:srgbClr val="FFFFFF"/>
                </a:solidFill>
              </a:defRPr>
            </a:pPr>
            <a:r>
              <a:t>Undirected Graph - This is a two way connection between both the nodes. This allows traversal in both the directions.</a:t>
            </a:r>
          </a:p>
          <a:p>
            <a:pPr marL="292433" indent="-292433" algn="l">
              <a:buSzPct val="75000"/>
              <a:buChar char="•"/>
              <a:defRPr sz="2500">
                <a:solidFill>
                  <a:srgbClr val="FFFFFF"/>
                </a:solidFill>
              </a:defRPr>
            </a:pPr>
          </a:p>
          <a:p>
            <a:pPr marL="292433" indent="-292433" algn="l">
              <a:buSzPct val="75000"/>
              <a:buChar char="•"/>
              <a:defRPr sz="2500">
                <a:solidFill>
                  <a:srgbClr val="FFFFFF"/>
                </a:solidFill>
              </a:defRPr>
            </a:pPr>
          </a:p>
          <a:p>
            <a:pPr marL="292433" indent="-292433" algn="l">
              <a:buSzPct val="75000"/>
              <a:buChar char="•"/>
              <a:defRPr sz="2500">
                <a:solidFill>
                  <a:srgbClr val="FFFFFF"/>
                </a:solidFill>
              </a:defRPr>
            </a:pPr>
          </a:p>
          <a:p>
            <a:pPr marL="292433" indent="-292433" algn="l">
              <a:buSzPct val="75000"/>
              <a:buChar char="•"/>
              <a:defRPr sz="2500">
                <a:solidFill>
                  <a:srgbClr val="FFFFFF"/>
                </a:solidFill>
              </a:defRPr>
            </a:pPr>
          </a:p>
          <a:p>
            <a:pPr marL="292433" indent="-292433" algn="l">
              <a:buSzPct val="75000"/>
              <a:buChar char="•"/>
              <a:defRPr sz="2500">
                <a:solidFill>
                  <a:srgbClr val="FFFFFF"/>
                </a:solidFill>
              </a:defRPr>
            </a:pPr>
            <a:r>
              <a:t>Weighted Graph - Each edge has a value attached to it.</a:t>
            </a:r>
          </a:p>
        </p:txBody>
      </p:sp>
    </p:spTree>
  </p:cSld>
  <p:clrMapOvr>
    <a:masterClrMapping/>
  </p:clrMapOvr>
  <p:transition xmlns:p14="http://schemas.microsoft.com/office/powerpoint/2010/main" spd="med" advClick="1" p14:dur="1000"/>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0" name="Shape 130"/>
          <p:cNvSpPr/>
          <p:nvPr>
            <p:ph type="title"/>
          </p:nvPr>
        </p:nvSpPr>
        <p:spPr>
          <a:prstGeom prst="rect">
            <a:avLst/>
          </a:prstGeom>
        </p:spPr>
        <p:txBody>
          <a:bodyPr/>
          <a:lstStyle/>
          <a:p>
            <a:pPr/>
            <a:r>
              <a:t>How to represent a graph?</a:t>
            </a:r>
          </a:p>
        </p:txBody>
      </p:sp>
      <p:sp>
        <p:nvSpPr>
          <p:cNvPr id="131" name="Shape 131"/>
          <p:cNvSpPr/>
          <p:nvPr/>
        </p:nvSpPr>
        <p:spPr>
          <a:xfrm>
            <a:off x="375117" y="2400299"/>
            <a:ext cx="12559365" cy="86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292433" indent="-292433" algn="l">
              <a:buSzPct val="75000"/>
              <a:buChar char="•"/>
              <a:defRPr sz="2500">
                <a:solidFill>
                  <a:srgbClr val="FFFFFF"/>
                </a:solidFill>
              </a:defRPr>
            </a:lvl1pPr>
          </a:lstStyle>
          <a:p>
            <a:pPr/>
            <a:r>
              <a:t>Adjacency Matrix - Each cell aij of an adjacency matrix contains 0, if there is an edge between i-th and j-th vertices, and 1 otherwise.</a:t>
            </a:r>
          </a:p>
        </p:txBody>
      </p:sp>
      <p:pic>
        <p:nvPicPr>
          <p:cNvPr id="132" name="image3.png"/>
          <p:cNvPicPr>
            <a:picLocks noChangeAspect="1"/>
          </p:cNvPicPr>
          <p:nvPr/>
        </p:nvPicPr>
        <p:blipFill>
          <a:blip r:embed="rId2">
            <a:extLst/>
          </a:blip>
          <a:stretch>
            <a:fillRect/>
          </a:stretch>
        </p:blipFill>
        <p:spPr>
          <a:xfrm>
            <a:off x="643466" y="3636853"/>
            <a:ext cx="6032535" cy="3538227"/>
          </a:xfrm>
          <a:prstGeom prst="rect">
            <a:avLst/>
          </a:prstGeom>
          <a:ln w="12700">
            <a:miter lim="400000"/>
          </a:ln>
        </p:spPr>
      </p:pic>
    </p:spTree>
  </p:cSld>
  <p:clrMapOvr>
    <a:masterClrMapping/>
  </p:clrMapOvr>
  <p:transition xmlns:p14="http://schemas.microsoft.com/office/powerpoint/2010/main" spd="med" advClick="1" p14:dur="1000"/>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4" name="Shape 134"/>
          <p:cNvSpPr/>
          <p:nvPr/>
        </p:nvSpPr>
        <p:spPr>
          <a:xfrm>
            <a:off x="952500" y="1047749"/>
            <a:ext cx="11099800" cy="571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sz="3100">
                <a:solidFill>
                  <a:srgbClr val="FFFFFF"/>
                </a:solidFill>
              </a:defRPr>
            </a:lvl1pPr>
          </a:lstStyle>
          <a:p>
            <a:pPr/>
            <a:r>
              <a:t>How to represent a graph?</a:t>
            </a:r>
          </a:p>
        </p:txBody>
      </p:sp>
      <p:sp>
        <p:nvSpPr>
          <p:cNvPr id="135" name="Shape 135"/>
          <p:cNvSpPr/>
          <p:nvPr/>
        </p:nvSpPr>
        <p:spPr>
          <a:xfrm>
            <a:off x="86794" y="2438399"/>
            <a:ext cx="12831209" cy="1524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292433" indent="-292433" algn="l">
              <a:buSzPct val="75000"/>
              <a:buChar char="•"/>
              <a:defRPr sz="2300">
                <a:solidFill>
                  <a:srgbClr val="FFFFFF"/>
                </a:solidFill>
              </a:defRPr>
            </a:lvl1pPr>
          </a:lstStyle>
          <a:p>
            <a:pPr/>
            <a:r>
              <a:t>Adjacency List -  This kind of the graph representation is one of the alternatives to adjacency matrix. It requires less amount of memory and, in particular situations even can outperform adjacency matrix. For every vertex adjacency list stores a list of vertices, which are adjacent to current one.</a:t>
            </a:r>
          </a:p>
        </p:txBody>
      </p:sp>
      <p:pic>
        <p:nvPicPr>
          <p:cNvPr id="136" name="image4.png"/>
          <p:cNvPicPr>
            <a:picLocks noChangeAspect="1"/>
          </p:cNvPicPr>
          <p:nvPr/>
        </p:nvPicPr>
        <p:blipFill>
          <a:blip r:embed="rId2">
            <a:extLst/>
          </a:blip>
          <a:stretch>
            <a:fillRect/>
          </a:stretch>
        </p:blipFill>
        <p:spPr>
          <a:xfrm>
            <a:off x="850899" y="4415366"/>
            <a:ext cx="7991406" cy="3610933"/>
          </a:xfrm>
          <a:prstGeom prst="rect">
            <a:avLst/>
          </a:prstGeom>
          <a:ln w="12700">
            <a:miter lim="400000"/>
          </a:ln>
        </p:spPr>
      </p:pic>
    </p:spTree>
  </p:cSld>
  <p:clrMapOvr>
    <a:masterClrMapping/>
  </p:clrMapOvr>
  <p:transition xmlns:p14="http://schemas.microsoft.com/office/powerpoint/2010/main" spd="med" advClick="1" p14:dur="1000"/>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8" name="Shape 138"/>
          <p:cNvSpPr/>
          <p:nvPr>
            <p:ph type="title"/>
          </p:nvPr>
        </p:nvSpPr>
        <p:spPr>
          <a:xfrm>
            <a:off x="16933" y="516466"/>
            <a:ext cx="10464801" cy="1204848"/>
          </a:xfrm>
          <a:prstGeom prst="rect">
            <a:avLst/>
          </a:prstGeom>
        </p:spPr>
        <p:txBody>
          <a:bodyPr anchor="t"/>
          <a:lstStyle>
            <a:lvl1pPr algn="l">
              <a:defRPr sz="2700"/>
            </a:lvl1pPr>
          </a:lstStyle>
          <a:p>
            <a:pPr/>
            <a:r>
              <a:t>How is a graph different from a tree?</a:t>
            </a:r>
          </a:p>
        </p:txBody>
      </p:sp>
      <p:sp>
        <p:nvSpPr>
          <p:cNvPr id="139" name="Shape 139"/>
          <p:cNvSpPr/>
          <p:nvPr/>
        </p:nvSpPr>
        <p:spPr>
          <a:xfrm>
            <a:off x="1427" y="1782233"/>
            <a:ext cx="13025121" cy="429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defRPr sz="2500">
                <a:solidFill>
                  <a:srgbClr val="FFFFFF"/>
                </a:solidFill>
              </a:defRPr>
            </a:pPr>
            <a:r>
              <a:t>Let us take an example</a:t>
            </a:r>
          </a:p>
          <a:p>
            <a:pPr algn="l">
              <a:defRPr sz="2500">
                <a:solidFill>
                  <a:srgbClr val="FFFFFF"/>
                </a:solidFill>
              </a:defRPr>
            </a:pPr>
            <a:r>
              <a:t>If you wanted to start a family tree (a hierarchal organization of children to parents, starting from one child) you would not be able to store more than one parent per child.</a:t>
            </a:r>
          </a:p>
          <a:p>
            <a:pPr algn="l">
              <a:defRPr sz="2500">
                <a:solidFill>
                  <a:srgbClr val="FFFFFF"/>
                </a:solidFill>
              </a:defRPr>
            </a:pPr>
            <a:r>
              <a:t>It might be possible to form a loop because every mother has mother and father, and every father has a mother and father, and so on.</a:t>
            </a:r>
          </a:p>
          <a:p>
            <a:pPr algn="l">
              <a:defRPr sz="2500">
                <a:solidFill>
                  <a:srgbClr val="FFFFFF"/>
                </a:solidFill>
              </a:defRPr>
            </a:pPr>
          </a:p>
          <a:p>
            <a:pPr algn="l">
              <a:defRPr b="1" sz="2500">
                <a:solidFill>
                  <a:srgbClr val="FFFFFF"/>
                </a:solidFill>
                <a:latin typeface="+mj-lt"/>
                <a:ea typeface="+mj-ea"/>
                <a:cs typeface="+mj-cs"/>
                <a:sym typeface="Helvetica"/>
              </a:defRPr>
            </a:pPr>
            <a:r>
              <a:t>A tree clearly cannot have a loop.</a:t>
            </a:r>
          </a:p>
          <a:p>
            <a:pPr algn="l">
              <a:defRPr sz="2500">
                <a:solidFill>
                  <a:srgbClr val="FFFFFF"/>
                </a:solidFill>
              </a:defRPr>
            </a:pPr>
            <a:r>
              <a:t>A tree only allows a node to have children, and there cannot be any loops in the tree.</a:t>
            </a:r>
          </a:p>
          <a:p>
            <a:pPr algn="l">
              <a:defRPr sz="2500">
                <a:solidFill>
                  <a:srgbClr val="FFFFFF"/>
                </a:solidFill>
              </a:defRPr>
            </a:pPr>
            <a:r>
              <a:t>A more formal definition of a tree is that it is a connected acyclic graph. This simply means that there are no cycles in the graph and every node is connected to at least one other node in the graph.</a:t>
            </a:r>
          </a:p>
        </p:txBody>
      </p:sp>
    </p:spTree>
  </p:cSld>
  <p:clrMapOvr>
    <a:masterClrMapping/>
  </p:clrMapOvr>
  <p:transition xmlns:p14="http://schemas.microsoft.com/office/powerpoint/2010/main" spd="med" advClick="1" p14:dur="1000"/>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1" name="Shape 141"/>
          <p:cNvSpPr/>
          <p:nvPr>
            <p:ph type="title"/>
          </p:nvPr>
        </p:nvSpPr>
        <p:spPr>
          <a:xfrm>
            <a:off x="1130300" y="50800"/>
            <a:ext cx="10464800" cy="3302000"/>
          </a:xfrm>
          <a:prstGeom prst="rect">
            <a:avLst/>
          </a:prstGeom>
        </p:spPr>
        <p:txBody>
          <a:bodyPr/>
          <a:lstStyle/>
          <a:p>
            <a:pPr/>
            <a:r>
              <a:t>How to recognize if a given problem is a graph problem?</a:t>
            </a:r>
          </a:p>
        </p:txBody>
      </p:sp>
      <p:sp>
        <p:nvSpPr>
          <p:cNvPr id="142" name="Shape 142"/>
          <p:cNvSpPr/>
          <p:nvPr/>
        </p:nvSpPr>
        <p:spPr>
          <a:xfrm>
            <a:off x="305968" y="1543049"/>
            <a:ext cx="13055601" cy="5994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400">
                <a:solidFill>
                  <a:srgbClr val="FFFFFF"/>
                </a:solidFill>
              </a:defRPr>
            </a:pPr>
          </a:p>
          <a:p>
            <a:pPr algn="l">
              <a:defRPr sz="2400">
                <a:solidFill>
                  <a:srgbClr val="FFFFFF"/>
                </a:solidFill>
              </a:defRPr>
            </a:pPr>
          </a:p>
          <a:p>
            <a:pPr algn="l">
              <a:defRPr sz="2400">
                <a:solidFill>
                  <a:srgbClr val="FFFFFF"/>
                </a:solidFill>
              </a:defRPr>
            </a:pPr>
            <a:r>
              <a:t>Hints : </a:t>
            </a:r>
          </a:p>
          <a:p>
            <a:pPr marL="280735" indent="-280735" algn="l">
              <a:buSzPct val="75000"/>
              <a:buChar char="•"/>
              <a:defRPr sz="2400">
                <a:solidFill>
                  <a:srgbClr val="FFFFFF"/>
                </a:solidFill>
              </a:defRPr>
            </a:pPr>
            <a:r>
              <a:t>If concepts of grids and networks are used.[Problems may not be this direct always].</a:t>
            </a:r>
          </a:p>
          <a:p>
            <a:pPr marL="280735" indent="-280735" algn="l">
              <a:buSzPct val="75000"/>
              <a:buChar char="•"/>
              <a:defRPr sz="2400">
                <a:solidFill>
                  <a:srgbClr val="FFFFFF"/>
                </a:solidFill>
              </a:defRPr>
            </a:pPr>
            <a:r>
              <a:t>If you are required to find a path of any sort, it is usually a graph problem as well.</a:t>
            </a:r>
          </a:p>
          <a:p>
            <a:pPr marL="280735" indent="-280735" algn="l">
              <a:buSzPct val="75000"/>
              <a:buChar char="•"/>
              <a:defRPr sz="2400">
                <a:solidFill>
                  <a:srgbClr val="FFFFFF"/>
                </a:solidFill>
              </a:defRPr>
            </a:pPr>
            <a:r>
              <a:t>Graphs can represent many different types of systems, from a two-dimensional grid to a map of the internet that shows how long it takes data to move from computer A to computer B.</a:t>
            </a:r>
          </a:p>
          <a:p>
            <a:pPr marL="280735" indent="-280735" algn="l">
              <a:buSzPct val="75000"/>
              <a:buChar char="•"/>
              <a:defRPr sz="2400">
                <a:solidFill>
                  <a:srgbClr val="FFFFFF"/>
                </a:solidFill>
              </a:defRPr>
            </a:pPr>
            <a:r>
              <a:t>Common keywords to look out for - </a:t>
            </a:r>
          </a:p>
          <a:p>
            <a:pPr lvl="1" marL="1077494" indent="-417094" algn="l">
              <a:buSzPct val="100000"/>
              <a:buAutoNum type="arabicPeriod" startAt="1"/>
              <a:defRPr sz="2400">
                <a:solidFill>
                  <a:srgbClr val="FFFFFF"/>
                </a:solidFill>
              </a:defRPr>
            </a:pPr>
            <a:r>
              <a:t>vertices</a:t>
            </a:r>
          </a:p>
          <a:p>
            <a:pPr lvl="1" marL="1077494" indent="-417094" algn="l">
              <a:buSzPct val="100000"/>
              <a:buAutoNum type="arabicPeriod" startAt="1"/>
              <a:defRPr sz="2400">
                <a:solidFill>
                  <a:srgbClr val="FFFFFF"/>
                </a:solidFill>
              </a:defRPr>
            </a:pPr>
            <a:r>
              <a:t>nodes</a:t>
            </a:r>
          </a:p>
          <a:p>
            <a:pPr lvl="1" marL="1077494" indent="-417094" algn="l">
              <a:buSzPct val="100000"/>
              <a:buAutoNum type="arabicPeriod" startAt="1"/>
              <a:defRPr sz="2400">
                <a:solidFill>
                  <a:srgbClr val="FFFFFF"/>
                </a:solidFill>
              </a:defRPr>
            </a:pPr>
            <a:r>
              <a:t>edges</a:t>
            </a:r>
          </a:p>
          <a:p>
            <a:pPr lvl="1" marL="1077494" indent="-417094" algn="l">
              <a:buSzPct val="100000"/>
              <a:buAutoNum type="arabicPeriod" startAt="1"/>
              <a:defRPr sz="2400">
                <a:solidFill>
                  <a:srgbClr val="FFFFFF"/>
                </a:solidFill>
              </a:defRPr>
            </a:pPr>
            <a:r>
              <a:t>connections</a:t>
            </a:r>
          </a:p>
          <a:p>
            <a:pPr lvl="1" marL="1077494" indent="-417094" algn="l">
              <a:buSzPct val="100000"/>
              <a:buAutoNum type="arabicPeriod" startAt="1"/>
              <a:defRPr sz="2400">
                <a:solidFill>
                  <a:srgbClr val="FFFFFF"/>
                </a:solidFill>
              </a:defRPr>
            </a:pPr>
            <a:r>
              <a:t>connectivity</a:t>
            </a:r>
          </a:p>
          <a:p>
            <a:pPr lvl="1" marL="1077494" indent="-417094" algn="l">
              <a:buSzPct val="100000"/>
              <a:buAutoNum type="arabicPeriod" startAt="1"/>
              <a:defRPr sz="2400">
                <a:solidFill>
                  <a:srgbClr val="FFFFFF"/>
                </a:solidFill>
              </a:defRPr>
            </a:pPr>
            <a:r>
              <a:t>paths</a:t>
            </a:r>
          </a:p>
          <a:p>
            <a:pPr lvl="1" marL="1077494" indent="-417094" algn="l">
              <a:buSzPct val="100000"/>
              <a:buAutoNum type="arabicPeriod" startAt="1"/>
              <a:defRPr sz="2400">
                <a:solidFill>
                  <a:srgbClr val="FFFFFF"/>
                </a:solidFill>
              </a:defRPr>
            </a:pPr>
            <a:r>
              <a:t>cycles </a:t>
            </a:r>
          </a:p>
          <a:p>
            <a:pPr lvl="1" marL="1077494" indent="-417094" algn="l">
              <a:buSzPct val="100000"/>
              <a:buAutoNum type="arabicPeriod" startAt="1"/>
              <a:defRPr sz="2400">
                <a:solidFill>
                  <a:srgbClr val="FFFFFF"/>
                </a:solidFill>
              </a:defRPr>
            </a:pPr>
            <a:r>
              <a:t>direction</a:t>
            </a:r>
          </a:p>
        </p:txBody>
      </p:sp>
    </p:spTree>
  </p:cSld>
  <p:clrMapOvr>
    <a:masterClrMapping/>
  </p:clrMapOvr>
  <p:transition xmlns:p14="http://schemas.microsoft.com/office/powerpoint/2010/main" spd="med" advClick="1" p14:dur="1000"/>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4" name="Shape 144"/>
          <p:cNvSpPr/>
          <p:nvPr>
            <p:ph type="title"/>
          </p:nvPr>
        </p:nvSpPr>
        <p:spPr>
          <a:prstGeom prst="rect">
            <a:avLst/>
          </a:prstGeom>
        </p:spPr>
        <p:txBody>
          <a:bodyPr/>
          <a:lstStyle/>
          <a:p>
            <a:pPr/>
            <a:r>
              <a:t>How to traverse a graph?</a:t>
            </a:r>
          </a:p>
        </p:txBody>
      </p:sp>
      <p:sp>
        <p:nvSpPr>
          <p:cNvPr id="145" name="Shape 145"/>
          <p:cNvSpPr/>
          <p:nvPr/>
        </p:nvSpPr>
        <p:spPr>
          <a:xfrm>
            <a:off x="305968" y="1155699"/>
            <a:ext cx="12392864" cy="6362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2400">
                <a:solidFill>
                  <a:srgbClr val="FFFFFF"/>
                </a:solidFill>
              </a:defRPr>
            </a:pPr>
          </a:p>
          <a:p>
            <a:pPr algn="l">
              <a:defRPr sz="2400">
                <a:solidFill>
                  <a:srgbClr val="FFFFFF"/>
                </a:solidFill>
              </a:defRPr>
            </a:pPr>
          </a:p>
          <a:p>
            <a:pPr algn="l">
              <a:defRPr sz="2400">
                <a:solidFill>
                  <a:srgbClr val="FFFFFF"/>
                </a:solidFill>
              </a:defRPr>
            </a:pPr>
            <a:r>
              <a:t>Two common techniques : </a:t>
            </a:r>
          </a:p>
          <a:p>
            <a:pPr marL="280735" indent="-280735" algn="l">
              <a:buSzPct val="75000"/>
              <a:buChar char="•"/>
              <a:defRPr sz="2400">
                <a:solidFill>
                  <a:srgbClr val="FFFFFF"/>
                </a:solidFill>
              </a:defRPr>
            </a:pPr>
            <a:r>
              <a:t>Breadth First Search</a:t>
            </a:r>
          </a:p>
          <a:p>
            <a:pPr lvl="2" indent="457200" algn="l">
              <a:defRPr sz="2400">
                <a:solidFill>
                  <a:srgbClr val="FFFFFF"/>
                </a:solidFill>
              </a:defRPr>
            </a:pPr>
            <a:r>
              <a:t>In breadth-first search (BFS), we start at some arbitrary node of a graph, sometimes referred to as a 'search key’, and explore the neighbor nodes first, before moving to the next level neighbors. Breadth First Traversal of the following graph is 2, 0, 3, 1.</a:t>
            </a:r>
          </a:p>
          <a:p>
            <a:pPr lvl="2" indent="457200" algn="l">
              <a:defRPr sz="2400">
                <a:solidFill>
                  <a:srgbClr val="FFFFFF"/>
                </a:solidFill>
              </a:defRPr>
            </a:pPr>
          </a:p>
          <a:p>
            <a:pPr lvl="2" indent="457200" algn="l">
              <a:defRPr sz="2400">
                <a:solidFill>
                  <a:srgbClr val="FFFFFF"/>
                </a:solidFill>
              </a:defRPr>
            </a:pPr>
          </a:p>
          <a:p>
            <a:pPr lvl="2" indent="457200" algn="l">
              <a:defRPr sz="2400">
                <a:solidFill>
                  <a:srgbClr val="FFFFFF"/>
                </a:solidFill>
              </a:defRPr>
            </a:pPr>
          </a:p>
          <a:p>
            <a:pPr lvl="2" indent="457200" algn="l">
              <a:defRPr sz="2400">
                <a:solidFill>
                  <a:srgbClr val="FFFFFF"/>
                </a:solidFill>
              </a:defRPr>
            </a:pPr>
          </a:p>
          <a:p>
            <a:pPr marL="280735" indent="-280735" algn="l">
              <a:buSzPct val="75000"/>
              <a:buChar char="•"/>
              <a:defRPr sz="2400">
                <a:solidFill>
                  <a:srgbClr val="FFFFFF"/>
                </a:solidFill>
              </a:defRPr>
            </a:pPr>
          </a:p>
          <a:p>
            <a:pPr marL="280735" indent="-280735" algn="l">
              <a:buSzPct val="75000"/>
              <a:buChar char="•"/>
              <a:defRPr sz="2400">
                <a:solidFill>
                  <a:srgbClr val="FFFFFF"/>
                </a:solidFill>
              </a:defRPr>
            </a:pPr>
            <a:r>
              <a:t>Depth First Search</a:t>
            </a:r>
          </a:p>
          <a:p>
            <a:pPr lvl="2" indent="457200" algn="l">
              <a:defRPr sz="2400">
                <a:solidFill>
                  <a:srgbClr val="FFFFFF"/>
                </a:solidFill>
              </a:defRPr>
            </a:pPr>
            <a:r>
              <a:t>In depth-first search (DFS), one starts at the root (selecting some arbitrary node as the root in the case of a graph) and explores as far as possible along each branch before backtracking. Depth First Traversal of the following graph is 2, 0, 1, 3.</a:t>
            </a:r>
          </a:p>
        </p:txBody>
      </p:sp>
      <p:pic>
        <p:nvPicPr>
          <p:cNvPr id="146" name="pasted-image.png"/>
          <p:cNvPicPr>
            <a:picLocks noChangeAspect="1"/>
          </p:cNvPicPr>
          <p:nvPr/>
        </p:nvPicPr>
        <p:blipFill>
          <a:blip r:embed="rId2">
            <a:extLst/>
          </a:blip>
          <a:stretch>
            <a:fillRect/>
          </a:stretch>
        </p:blipFill>
        <p:spPr>
          <a:xfrm>
            <a:off x="5054600" y="3994150"/>
            <a:ext cx="1871741" cy="1485900"/>
          </a:xfrm>
          <a:prstGeom prst="rect">
            <a:avLst/>
          </a:prstGeom>
          <a:ln w="12700">
            <a:miter lim="400000"/>
          </a:ln>
        </p:spPr>
      </p:pic>
      <p:pic>
        <p:nvPicPr>
          <p:cNvPr id="147" name="pasted-image.png"/>
          <p:cNvPicPr>
            <a:picLocks noChangeAspect="1"/>
          </p:cNvPicPr>
          <p:nvPr/>
        </p:nvPicPr>
        <p:blipFill>
          <a:blip r:embed="rId3">
            <a:extLst/>
          </a:blip>
          <a:stretch>
            <a:fillRect/>
          </a:stretch>
        </p:blipFill>
        <p:spPr>
          <a:xfrm>
            <a:off x="3662931" y="7251700"/>
            <a:ext cx="4655078" cy="1996609"/>
          </a:xfrm>
          <a:prstGeom prst="rect">
            <a:avLst/>
          </a:prstGeom>
          <a:ln w="12700">
            <a:miter lim="400000"/>
          </a:ln>
        </p:spPr>
      </p:pic>
    </p:spTree>
  </p:cSld>
  <p:clrMapOvr>
    <a:masterClrMapping/>
  </p:clrMapOvr>
  <p:transition xmlns:p14="http://schemas.microsoft.com/office/powerpoint/2010/main" spd="med" advClick="1" p14:dur="1000"/>
</p:sld>
</file>

<file path=ppt/theme/theme1.xml><?xml version="1.0" encoding="utf-8"?>
<a:theme xmlns:a="http://schemas.openxmlformats.org/drawingml/2006/main" xmlns:r="http://schemas.openxmlformats.org/officeDocument/2006/relationships" name="Black">
  <a:themeElements>
    <a:clrScheme name="Black">
      <a:dk1>
        <a:srgbClr val="000000"/>
      </a:dk1>
      <a:lt1>
        <a:srgbClr val="000000"/>
      </a:lt1>
      <a:dk2>
        <a:srgbClr val="A7A7A7"/>
      </a:dk2>
      <a:lt2>
        <a:srgbClr val="535353"/>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Black">
      <a:majorFont>
        <a:latin typeface="Helvetica"/>
        <a:ea typeface="Helvetica"/>
        <a:cs typeface="Helvetica"/>
      </a:majorFont>
      <a:minorFont>
        <a:latin typeface="Helvetica Neue"/>
        <a:ea typeface="Helvetica Neue"/>
        <a:cs typeface="Helvetica Neue"/>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Black">
  <a:themeElements>
    <a:clrScheme name="Black">
      <a:dk1>
        <a:srgbClr val="000000"/>
      </a:dk1>
      <a:lt1>
        <a:srgbClr val="FFFFFF"/>
      </a:lt1>
      <a:dk2>
        <a:srgbClr val="A7A7A7"/>
      </a:dk2>
      <a:lt2>
        <a:srgbClr val="535353"/>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Black">
      <a:majorFont>
        <a:latin typeface="Helvetica"/>
        <a:ea typeface="Helvetica"/>
        <a:cs typeface="Helvetica"/>
      </a:majorFont>
      <a:minorFont>
        <a:latin typeface="Helvetica Neue"/>
        <a:ea typeface="Helvetica Neue"/>
        <a:cs typeface="Helvetica Neue"/>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