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E9C6858-A35E-E846-B218-21997A751BB5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2EA9BE0-E53D-F347-9CFD-3B5A20FAB7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Ravikanth Valiveti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every </a:t>
            </a:r>
            <a:r>
              <a:rPr lang="en-US" dirty="0" smtClean="0">
                <a:solidFill>
                  <a:srgbClr val="FFFF00"/>
                </a:solidFill>
              </a:rPr>
              <a:t>K</a:t>
            </a:r>
            <a:r>
              <a:rPr lang="en-US" dirty="0" smtClean="0"/>
              <a:t> nodes of a </a:t>
            </a:r>
            <a:r>
              <a:rPr lang="en-US" dirty="0"/>
              <a:t>L</a:t>
            </a:r>
            <a:r>
              <a:rPr lang="en-US" dirty="0" smtClean="0"/>
              <a:t>inked 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6438" y="685801"/>
            <a:ext cx="6513162" cy="3657599"/>
          </a:xfrm>
        </p:spPr>
        <p:txBody>
          <a:bodyPr/>
          <a:lstStyle/>
          <a:p>
            <a:r>
              <a:rPr lang="en-US" dirty="0" smtClean="0"/>
              <a:t>How do you sort a linked list? Answer: </a:t>
            </a:r>
            <a:r>
              <a:rPr lang="en-US" dirty="0" smtClean="0">
                <a:solidFill>
                  <a:srgbClr val="FFFF00"/>
                </a:solidFill>
              </a:rPr>
              <a:t>Merge Sort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Merge Sort?</a:t>
            </a:r>
          </a:p>
          <a:p>
            <a:r>
              <a:rPr lang="en-US" dirty="0" smtClean="0"/>
              <a:t>Time Complexity?</a:t>
            </a:r>
          </a:p>
          <a:p>
            <a:r>
              <a:rPr lang="en-US" dirty="0" smtClean="0"/>
              <a:t>Space Complexity?</a:t>
            </a:r>
          </a:p>
          <a:p>
            <a:r>
              <a:rPr lang="en-US" dirty="0" smtClean="0"/>
              <a:t>Implementation?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Sort!</a:t>
            </a:r>
            <a:endParaRPr lang="en-US" dirty="0"/>
          </a:p>
        </p:txBody>
      </p:sp>
      <p:pic>
        <p:nvPicPr>
          <p:cNvPr id="4" name="Picture 3" descr="kacke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94" y="1468162"/>
            <a:ext cx="2394532" cy="17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two sorted linked lists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smtClean="0">
                <a:solidFill>
                  <a:srgbClr val="FFFF00"/>
                </a:solidFill>
              </a:rPr>
              <a:t>K</a:t>
            </a:r>
            <a:r>
              <a:rPr lang="en-US" dirty="0" smtClean="0"/>
              <a:t> sorted Linked Lists.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challenge?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need an Introduction?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in a Linked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Reversing a Linked List</a:t>
            </a:r>
          </a:p>
          <a:p>
            <a:r>
              <a:rPr lang="en-US" dirty="0" smtClean="0"/>
              <a:t>Sorting </a:t>
            </a:r>
            <a:r>
              <a:rPr lang="en-US" dirty="0"/>
              <a:t>a Linked List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a Linked List</a:t>
            </a:r>
            <a:endParaRPr lang="en-US" dirty="0"/>
          </a:p>
        </p:txBody>
      </p:sp>
      <p:pic>
        <p:nvPicPr>
          <p:cNvPr id="6" name="Content Placeholder 5" descr="loops (1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6" t="-2475" r="-1388" b="1"/>
          <a:stretch/>
        </p:blipFill>
        <p:spPr>
          <a:xfrm>
            <a:off x="1369182" y="882983"/>
            <a:ext cx="6557093" cy="3204533"/>
          </a:xfrm>
        </p:spPr>
      </p:pic>
    </p:spTree>
    <p:extLst>
      <p:ext uri="{BB962C8B-B14F-4D97-AF65-F5344CB8AC3E}">
        <p14:creationId xmlns:p14="http://schemas.microsoft.com/office/powerpoint/2010/main" val="39308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detect a loop in a  Linked List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know there is a loop. Remove it!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Intersection</a:t>
            </a:r>
            <a:endParaRPr lang="en-US" dirty="0"/>
          </a:p>
        </p:txBody>
      </p:sp>
      <p:pic>
        <p:nvPicPr>
          <p:cNvPr id="6" name="Content Placeholder 5" descr="interL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5" t="-2747" r="-1723" b="-2770"/>
          <a:stretch/>
        </p:blipFill>
        <p:spPr>
          <a:xfrm>
            <a:off x="876456" y="1061564"/>
            <a:ext cx="7716777" cy="3393036"/>
          </a:xfrm>
        </p:spPr>
      </p:pic>
    </p:spTree>
    <p:extLst>
      <p:ext uri="{BB962C8B-B14F-4D97-AF65-F5344CB8AC3E}">
        <p14:creationId xmlns:p14="http://schemas.microsoft.com/office/powerpoint/2010/main" val="22579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Approach</a:t>
            </a:r>
          </a:p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check if a Linked list is a Palindrome?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125</TotalTime>
  <Words>140</Words>
  <Application>Microsoft Macintosh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Linked List</vt:lpstr>
      <vt:lpstr>Intro</vt:lpstr>
      <vt:lpstr>Agenda</vt:lpstr>
      <vt:lpstr>Loop in a Linked List</vt:lpstr>
      <vt:lpstr>Ideas?</vt:lpstr>
      <vt:lpstr>Ideas?</vt:lpstr>
      <vt:lpstr>Find the Intersection</vt:lpstr>
      <vt:lpstr>Reverse a Linked List</vt:lpstr>
      <vt:lpstr>Ideas?</vt:lpstr>
      <vt:lpstr>Ideas?</vt:lpstr>
      <vt:lpstr>Sorting a Linked List</vt:lpstr>
      <vt:lpstr>Merge Sort!</vt:lpstr>
      <vt:lpstr>How do we start?</vt:lpstr>
      <vt:lpstr>Need challenge?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ravi</dc:creator>
  <cp:lastModifiedBy>ravi</cp:lastModifiedBy>
  <cp:revision>8</cp:revision>
  <dcterms:created xsi:type="dcterms:W3CDTF">2016-02-06T19:47:59Z</dcterms:created>
  <dcterms:modified xsi:type="dcterms:W3CDTF">2016-02-06T21:53:37Z</dcterms:modified>
</cp:coreProperties>
</file>