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56B2-4B6F-420E-B2F5-127314B5C42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1F0C-9946-46B3-96AF-C25BACAE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76225" y="596774"/>
            <a:ext cx="11639550" cy="3105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Structures &amp; Algorithms for Interviews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619250" y="3835274"/>
            <a:ext cx="9026615" cy="142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Vignesh Narayanan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2" y="4270197"/>
            <a:ext cx="4775445" cy="198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36" y="4270197"/>
            <a:ext cx="1991028" cy="19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Queues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31" y="1825625"/>
            <a:ext cx="6418937" cy="4351338"/>
          </a:xfrm>
        </p:spPr>
      </p:pic>
    </p:spTree>
    <p:extLst>
      <p:ext uri="{BB962C8B-B14F-4D97-AF65-F5344CB8AC3E}">
        <p14:creationId xmlns:p14="http://schemas.microsoft.com/office/powerpoint/2010/main" val="25427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 Queue using Stacks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given </a:t>
            </a:r>
            <a:r>
              <a:rPr lang="en-US" dirty="0" smtClean="0"/>
              <a:t>a Stack </a:t>
            </a:r>
            <a:r>
              <a:rPr lang="en-US" dirty="0"/>
              <a:t>data structure that supports standard operations like </a:t>
            </a:r>
            <a:r>
              <a:rPr lang="en-US" dirty="0" smtClean="0"/>
              <a:t>push() </a:t>
            </a:r>
            <a:r>
              <a:rPr lang="en-US" dirty="0"/>
              <a:t>and </a:t>
            </a:r>
            <a:r>
              <a:rPr lang="en-US" dirty="0" smtClean="0"/>
              <a:t>pop(). </a:t>
            </a:r>
            <a:r>
              <a:rPr lang="en-US" dirty="0"/>
              <a:t>We need to implement a </a:t>
            </a:r>
            <a:r>
              <a:rPr lang="en-US" dirty="0" smtClean="0"/>
              <a:t>Queue </a:t>
            </a:r>
            <a:r>
              <a:rPr lang="en-US" dirty="0"/>
              <a:t>data structure using only instances of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69" y="215899"/>
            <a:ext cx="8759781" cy="6546056"/>
          </a:xfrm>
        </p:spPr>
      </p:pic>
    </p:spTree>
    <p:extLst>
      <p:ext uri="{BB962C8B-B14F-4D97-AF65-F5344CB8AC3E}">
        <p14:creationId xmlns:p14="http://schemas.microsoft.com/office/powerpoint/2010/main" val="7168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Maximum of all </a:t>
            </a:r>
            <a:r>
              <a:rPr lang="en-US" b="1" dirty="0" smtClean="0"/>
              <a:t>sub arrays </a:t>
            </a:r>
            <a:r>
              <a:rPr lang="en-US" b="1" dirty="0"/>
              <a:t>of size k (Added a O(n) method)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Given </a:t>
            </a:r>
            <a:r>
              <a:rPr lang="en-US" dirty="0"/>
              <a:t>an array and an integer k, find the maximum for each and every contiguous </a:t>
            </a:r>
            <a:r>
              <a:rPr lang="en-US" dirty="0" err="1"/>
              <a:t>subarray</a:t>
            </a:r>
            <a:r>
              <a:rPr lang="en-US" dirty="0"/>
              <a:t> of size k.</a:t>
            </a:r>
          </a:p>
          <a:p>
            <a:pPr fontAlgn="base"/>
            <a:r>
              <a:rPr lang="en-US" dirty="0" smtClean="0"/>
              <a:t>Example:</a:t>
            </a:r>
            <a:endParaRPr lang="en-US" dirty="0"/>
          </a:p>
          <a:p>
            <a:pPr fontAlgn="base"/>
            <a:r>
              <a:rPr lang="en-US" dirty="0"/>
              <a:t>Input :</a:t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[] = {1, 2, 3, 1, 4, 5, 2, 3, 6}</a:t>
            </a:r>
            <a:br>
              <a:rPr lang="en-US" dirty="0"/>
            </a:br>
            <a:r>
              <a:rPr lang="en-US" dirty="0"/>
              <a:t>k = 3</a:t>
            </a:r>
            <a:br>
              <a:rPr lang="en-US" dirty="0"/>
            </a:br>
            <a:r>
              <a:rPr lang="en-US" dirty="0"/>
              <a:t>Output :</a:t>
            </a:r>
            <a:br>
              <a:rPr lang="en-US" dirty="0"/>
            </a:br>
            <a:r>
              <a:rPr lang="en-US" dirty="0"/>
              <a:t>3 3 4 5 5 5 6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77" y="43899"/>
            <a:ext cx="6627298" cy="6675149"/>
          </a:xfrm>
        </p:spPr>
      </p:pic>
    </p:spTree>
    <p:extLst>
      <p:ext uri="{BB962C8B-B14F-4D97-AF65-F5344CB8AC3E}">
        <p14:creationId xmlns:p14="http://schemas.microsoft.com/office/powerpoint/2010/main" val="3564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Queues</vt:lpstr>
      <vt:lpstr>Implement Queue using Stacks </vt:lpstr>
      <vt:lpstr>PowerPoint Presentation</vt:lpstr>
      <vt:lpstr>Maximum of all sub arrays of size k (Added a O(n) method)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Rajat Aggarwal</dc:creator>
  <cp:lastModifiedBy>Rajat Aggarwal</cp:lastModifiedBy>
  <cp:revision>2</cp:revision>
  <dcterms:created xsi:type="dcterms:W3CDTF">2016-01-30T15:06:58Z</dcterms:created>
  <dcterms:modified xsi:type="dcterms:W3CDTF">2016-01-30T15:08:12Z</dcterms:modified>
</cp:coreProperties>
</file>