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6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C8CA-9DC2-42AF-A69C-FD64812C5775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92FC-0974-4EDF-8A7E-DF150DE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3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0722" y="2538337"/>
            <a:ext cx="3298521" cy="729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33311"/>
            <a:ext cx="11611627" cy="230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Structures &amp; Algorithms for Interviews</a:t>
            </a:r>
            <a:endParaRPr lang="en-US" b="1" dirty="0"/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1306467" y="6143625"/>
            <a:ext cx="9026615" cy="142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Vignesh Narayanan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7" y="3806734"/>
            <a:ext cx="4775445" cy="1987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11" y="3806734"/>
            <a:ext cx="1991028" cy="19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4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Stacks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01" y="2128838"/>
            <a:ext cx="4641798" cy="3186906"/>
          </a:xfrm>
        </p:spPr>
      </p:pic>
    </p:spTree>
    <p:extLst>
      <p:ext uri="{BB962C8B-B14F-4D97-AF65-F5344CB8AC3E}">
        <p14:creationId xmlns:p14="http://schemas.microsoft.com/office/powerpoint/2010/main" val="36320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Next Greater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dirty="0" smtClean="0"/>
              <a:t>Given </a:t>
            </a:r>
            <a:r>
              <a:rPr lang="en-US" dirty="0"/>
              <a:t>an array, print the Next Greater Element (NGE) for every element. The Next greater Element for an element x is the first greater element on the right side of x in array. Elements for which no greater element exist, consider next greater element as -1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086593"/>
            <a:ext cx="10718962" cy="4409331"/>
          </a:xfrm>
        </p:spPr>
      </p:pic>
    </p:spTree>
    <p:extLst>
      <p:ext uri="{BB962C8B-B14F-4D97-AF65-F5344CB8AC3E}">
        <p14:creationId xmlns:p14="http://schemas.microsoft.com/office/powerpoint/2010/main" val="942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 Stack using Queues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dirty="0" smtClean="0"/>
              <a:t>We </a:t>
            </a:r>
            <a:r>
              <a:rPr lang="en-US" dirty="0"/>
              <a:t>are given a Queue data structure that supports standard operations like </a:t>
            </a:r>
            <a:r>
              <a:rPr lang="en-US" dirty="0" err="1"/>
              <a:t>enqueue</a:t>
            </a:r>
            <a:r>
              <a:rPr lang="en-US" dirty="0"/>
              <a:t>() and </a:t>
            </a:r>
            <a:r>
              <a:rPr lang="en-US" dirty="0" err="1"/>
              <a:t>dequeue</a:t>
            </a:r>
            <a:r>
              <a:rPr lang="en-US" dirty="0"/>
              <a:t>(). We need to implement a Stack data structure using only instances of Queue.</a:t>
            </a:r>
          </a:p>
        </p:txBody>
      </p:sp>
    </p:spTree>
    <p:extLst>
      <p:ext uri="{BB962C8B-B14F-4D97-AF65-F5344CB8AC3E}">
        <p14:creationId xmlns:p14="http://schemas.microsoft.com/office/powerpoint/2010/main" val="1985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79" y="91935"/>
            <a:ext cx="8213096" cy="6766065"/>
          </a:xfrm>
        </p:spPr>
      </p:pic>
    </p:spTree>
    <p:extLst>
      <p:ext uri="{BB962C8B-B14F-4D97-AF65-F5344CB8AC3E}">
        <p14:creationId xmlns:p14="http://schemas.microsoft.com/office/powerpoint/2010/main" val="38062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Design and Implement Special Stack Data </a:t>
            </a:r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dirty="0" smtClean="0"/>
              <a:t>Design </a:t>
            </a:r>
            <a:r>
              <a:rPr lang="en-US" dirty="0"/>
              <a:t>a Data Structure </a:t>
            </a:r>
            <a:r>
              <a:rPr lang="en-US" dirty="0" err="1"/>
              <a:t>SpecialStack</a:t>
            </a:r>
            <a:r>
              <a:rPr lang="en-US" dirty="0"/>
              <a:t> that supports all the stack operations like push(), pop(), </a:t>
            </a:r>
            <a:r>
              <a:rPr lang="en-US" dirty="0" err="1"/>
              <a:t>isEmpty</a:t>
            </a:r>
            <a:r>
              <a:rPr lang="en-US" dirty="0"/>
              <a:t>(), </a:t>
            </a:r>
            <a:r>
              <a:rPr lang="en-US" dirty="0" err="1"/>
              <a:t>isFull</a:t>
            </a:r>
            <a:r>
              <a:rPr lang="en-US" dirty="0"/>
              <a:t>() and an additional operation </a:t>
            </a:r>
            <a:r>
              <a:rPr lang="en-US" dirty="0" err="1"/>
              <a:t>getMin</a:t>
            </a:r>
            <a:r>
              <a:rPr lang="en-US" dirty="0"/>
              <a:t>() which should return minimum element from the </a:t>
            </a:r>
            <a:r>
              <a:rPr lang="en-US" dirty="0" err="1"/>
              <a:t>SpecialStack</a:t>
            </a:r>
            <a:r>
              <a:rPr lang="en-US" dirty="0"/>
              <a:t>. All these operations of </a:t>
            </a:r>
            <a:r>
              <a:rPr lang="en-US" dirty="0" err="1"/>
              <a:t>SpecialStack</a:t>
            </a:r>
            <a:r>
              <a:rPr lang="en-US" dirty="0"/>
              <a:t> must be O(1).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" y="219773"/>
            <a:ext cx="10687214" cy="6239542"/>
          </a:xfrm>
        </p:spPr>
      </p:pic>
    </p:spTree>
    <p:extLst>
      <p:ext uri="{BB962C8B-B14F-4D97-AF65-F5344CB8AC3E}">
        <p14:creationId xmlns:p14="http://schemas.microsoft.com/office/powerpoint/2010/main" val="35773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780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Similar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06449"/>
            <a:ext cx="10515600" cy="5775325"/>
          </a:xfrm>
        </p:spPr>
        <p:txBody>
          <a:bodyPr>
            <a:normAutofit/>
          </a:bodyPr>
          <a:lstStyle/>
          <a:p>
            <a:pPr algn="just" fontAlgn="base"/>
            <a:endParaRPr lang="en-US" b="1" dirty="0" smtClean="0"/>
          </a:p>
          <a:p>
            <a:pPr algn="just" fontAlgn="base"/>
            <a:r>
              <a:rPr lang="en-US" b="1" dirty="0" smtClean="0"/>
              <a:t>Check </a:t>
            </a:r>
            <a:r>
              <a:rPr lang="en-US" b="1" dirty="0"/>
              <a:t>for balanced parentheses in an </a:t>
            </a:r>
            <a:r>
              <a:rPr lang="en-US" b="1" dirty="0" smtClean="0"/>
              <a:t>expression: </a:t>
            </a:r>
            <a:r>
              <a:rPr lang="en-US" dirty="0" smtClean="0"/>
              <a:t>Given </a:t>
            </a:r>
            <a:r>
              <a:rPr lang="en-US" dirty="0"/>
              <a:t>an expression string </a:t>
            </a:r>
            <a:r>
              <a:rPr lang="en-US" dirty="0" err="1"/>
              <a:t>exp</a:t>
            </a:r>
            <a:r>
              <a:rPr lang="en-US" dirty="0"/>
              <a:t>, write a program to examine whether the pairs and the orders of “{“,”}”,”(“,”)”,”[“,”]” are correct in exp</a:t>
            </a:r>
            <a:r>
              <a:rPr lang="en-US" dirty="0" smtClean="0"/>
              <a:t>.</a:t>
            </a:r>
          </a:p>
          <a:p>
            <a:pPr marL="0" indent="0" algn="just" fontAlgn="base">
              <a:buNone/>
            </a:pP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Stacks</vt:lpstr>
      <vt:lpstr>Stacks</vt:lpstr>
      <vt:lpstr>Next Greater Element</vt:lpstr>
      <vt:lpstr>PowerPoint Presentation</vt:lpstr>
      <vt:lpstr>Implement Stack using Queues </vt:lpstr>
      <vt:lpstr>PowerPoint Presentation</vt:lpstr>
      <vt:lpstr>Design and Implement Special Stack Data Structure</vt:lpstr>
      <vt:lpstr>PowerPoint Presentation</vt:lpstr>
      <vt:lpstr>Similar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Rajat Aggarwal</dc:creator>
  <cp:lastModifiedBy>Rajat Aggarwal</cp:lastModifiedBy>
  <cp:revision>2</cp:revision>
  <dcterms:created xsi:type="dcterms:W3CDTF">2016-01-30T15:06:14Z</dcterms:created>
  <dcterms:modified xsi:type="dcterms:W3CDTF">2016-01-30T15:09:14Z</dcterms:modified>
</cp:coreProperties>
</file>