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68" r:id="rId6"/>
    <p:sldId id="270" r:id="rId7"/>
    <p:sldId id="262" r:id="rId8"/>
    <p:sldId id="266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16E9-9161-47CC-8824-4CFBFEE5F34A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703-7763-41A3-87F0-C007F764F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16E9-9161-47CC-8824-4CFBFEE5F34A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703-7763-41A3-87F0-C007F764F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0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16E9-9161-47CC-8824-4CFBFEE5F34A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703-7763-41A3-87F0-C007F764F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8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16E9-9161-47CC-8824-4CFBFEE5F34A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703-7763-41A3-87F0-C007F764F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4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16E9-9161-47CC-8824-4CFBFEE5F34A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703-7763-41A3-87F0-C007F764F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16E9-9161-47CC-8824-4CFBFEE5F34A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703-7763-41A3-87F0-C007F764F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9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16E9-9161-47CC-8824-4CFBFEE5F34A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703-7763-41A3-87F0-C007F764F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3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16E9-9161-47CC-8824-4CFBFEE5F34A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703-7763-41A3-87F0-C007F764F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9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16E9-9161-47CC-8824-4CFBFEE5F34A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703-7763-41A3-87F0-C007F764F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0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16E9-9161-47CC-8824-4CFBFEE5F34A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703-7763-41A3-87F0-C007F764F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7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16E9-9161-47CC-8824-4CFBFEE5F34A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703-7763-41A3-87F0-C007F764F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4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E16E9-9161-47CC-8824-4CFBFEE5F34A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46703-7763-41A3-87F0-C007F764F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19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valid-parenthes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eksforgeeks.org/minimum-number-of-bracket-reversals-needed-to-make-an-expression-balance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eksforgeeks.org/minimum-number-of-bracket-reversals-needed-to-make-an-expression-balance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simplify-path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binary-search-tree-iterato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binary-tree-zigzag-level-order-traversal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largest-rectangle-in-histogra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essa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94054"/>
            <a:ext cx="9144000" cy="1183858"/>
          </a:xfrm>
        </p:spPr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77912"/>
            <a:ext cx="9144000" cy="1655762"/>
          </a:xfrm>
        </p:spPr>
        <p:txBody>
          <a:bodyPr/>
          <a:lstStyle/>
          <a:p>
            <a:r>
              <a:rPr lang="en-US" dirty="0" smtClean="0"/>
              <a:t>Data structures &amp; Algorithms session # 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18" y="-208703"/>
            <a:ext cx="9142857" cy="5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2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Valid Parenthesis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958" y="2290846"/>
            <a:ext cx="10515600" cy="19282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Given a string containing just the characters '(', ')', '{', '}', '[' and ']', determine if the input string is valid. The brackets must close in the correct order, "()" and "()[]{}" are all valid but "(]" and "([)]" are not.</a:t>
            </a: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2554895" y="5276250"/>
            <a:ext cx="7659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hlinkClick r:id="rId2"/>
              </a:rPr>
              <a:t>https://leetcode.com/problems/valid-parentheses/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130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Minimum </a:t>
            </a:r>
            <a:r>
              <a:rPr lang="en-US" dirty="0"/>
              <a:t>number of bracket reversals needed to make an expression balanced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958" y="2290846"/>
            <a:ext cx="10515600" cy="19282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Given an expression with only ‘}’ and ‘{‘. The expression may not be balanced. Find minimum number of bracket reversals to make the expression balanced.</a:t>
            </a:r>
            <a:endParaRPr lang="en-US" sz="32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1852863" y="5067702"/>
            <a:ext cx="90637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hlinkClick r:id="rId2"/>
              </a:rPr>
              <a:t>http://www.geeksforgeeks.org/minimum-number-of-bracket-reversals-needed-to-make-an-expression-balanced/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210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Minimum </a:t>
            </a:r>
            <a:r>
              <a:rPr lang="en-US" dirty="0"/>
              <a:t>number of bracket reversals needed to make an expression balanced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264" y="2371057"/>
            <a:ext cx="10515600" cy="19282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Approaches?</a:t>
            </a:r>
          </a:p>
          <a:p>
            <a:pPr marL="0" indent="0" algn="ctr">
              <a:buNone/>
            </a:pPr>
            <a:r>
              <a:rPr lang="en-US" sz="3200" dirty="0" smtClean="0"/>
              <a:t>Corner cases?</a:t>
            </a:r>
          </a:p>
        </p:txBody>
      </p:sp>
      <p:sp>
        <p:nvSpPr>
          <p:cNvPr id="6" name="Rectangle 5"/>
          <p:cNvSpPr/>
          <p:nvPr/>
        </p:nvSpPr>
        <p:spPr>
          <a:xfrm>
            <a:off x="2037348" y="4634565"/>
            <a:ext cx="81654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hlinkClick r:id="rId2"/>
              </a:rPr>
              <a:t>http://www.geeksforgeeks.org/minimum-number-of-bracket-reversals-needed-to-make-an-expression-balanced/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64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Simplify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Given an absolute path for a file (Unix-style), simplify it.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For example,</a:t>
            </a:r>
          </a:p>
          <a:p>
            <a:pPr algn="ctr"/>
            <a:r>
              <a:rPr lang="en-US" dirty="0"/>
              <a:t>path = "/home/", =&gt; "/home"</a:t>
            </a:r>
          </a:p>
          <a:p>
            <a:pPr algn="ctr"/>
            <a:r>
              <a:rPr lang="en-US" dirty="0"/>
              <a:t>path = "/a/./b/../../c/", =&gt; "/c"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80084" y="5518484"/>
            <a:ext cx="845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2"/>
              </a:rPr>
              <a:t>https://leetcode.com/problems/simplify-path/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993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Binary </a:t>
            </a:r>
            <a:r>
              <a:rPr lang="en-US" dirty="0"/>
              <a:t>Search Tree Iterator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</a:t>
            </a:r>
            <a:r>
              <a:rPr lang="en-US" dirty="0"/>
              <a:t>an iterator over a binary search tree (BST). Your iterator will be initialized with the root node of a BST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Calling next() will return the next smallest number in the BST.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Note: next() and </a:t>
            </a:r>
            <a:r>
              <a:rPr lang="en-US" dirty="0" err="1"/>
              <a:t>hasNext</a:t>
            </a:r>
            <a:r>
              <a:rPr lang="en-US" dirty="0"/>
              <a:t>() should run in average O(1) time and uses O(h) memory, where h is the height of the tree.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91916" y="5598695"/>
            <a:ext cx="986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2"/>
              </a:rPr>
              <a:t>https://leetcode.com/problems/binary-search-tree-iterator/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685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Binary </a:t>
            </a:r>
            <a:r>
              <a:rPr lang="en-US" dirty="0"/>
              <a:t>Tree Zigzag Level Order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46060" y="2071430"/>
            <a:ext cx="7080587" cy="19282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 3</a:t>
            </a:r>
          </a:p>
          <a:p>
            <a:pPr marL="0" indent="0" algn="ctr">
              <a:buNone/>
            </a:pPr>
            <a:r>
              <a:rPr lang="en-US" sz="2400" dirty="0"/>
              <a:t>   / \</a:t>
            </a:r>
          </a:p>
          <a:p>
            <a:pPr marL="0" indent="0" algn="ctr">
              <a:buNone/>
            </a:pPr>
            <a:r>
              <a:rPr lang="en-US" sz="2400" dirty="0"/>
              <a:t>  9  20</a:t>
            </a:r>
          </a:p>
          <a:p>
            <a:pPr marL="0" indent="0" algn="ctr">
              <a:buNone/>
            </a:pPr>
            <a:r>
              <a:rPr lang="en-US" sz="2400" dirty="0"/>
              <a:t>    /  \</a:t>
            </a:r>
          </a:p>
          <a:p>
            <a:pPr marL="0" indent="0" algn="ctr">
              <a:buNone/>
            </a:pPr>
            <a:r>
              <a:rPr lang="en-US" sz="2400" dirty="0"/>
              <a:t>   15   </a:t>
            </a:r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252992" y="5179998"/>
            <a:ext cx="107423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hlinkClick r:id="rId2"/>
              </a:rPr>
              <a:t>https://leetcode.com/problems/binary-tree-zigzag-level-order-traversal/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5534527" y="2547398"/>
            <a:ext cx="363742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 smtClean="0">
                <a:effectLst/>
                <a:latin typeface="Helvetica Neue"/>
              </a:rPr>
              <a:t>[</a:t>
            </a:r>
          </a:p>
          <a:p>
            <a:r>
              <a:rPr lang="en-US" sz="2800" b="0" i="0" dirty="0" smtClean="0">
                <a:effectLst/>
                <a:latin typeface="Helvetica Neue"/>
              </a:rPr>
              <a:t>  [3],</a:t>
            </a:r>
          </a:p>
          <a:p>
            <a:r>
              <a:rPr lang="en-US" sz="2800" b="0" i="0" dirty="0" smtClean="0">
                <a:effectLst/>
                <a:latin typeface="Helvetica Neue"/>
              </a:rPr>
              <a:t>  [20,9],</a:t>
            </a:r>
          </a:p>
          <a:p>
            <a:r>
              <a:rPr lang="en-US" sz="2800" b="0" i="0" dirty="0" smtClean="0">
                <a:effectLst/>
                <a:latin typeface="Helvetica Neue"/>
              </a:rPr>
              <a:t>  [15,7]</a:t>
            </a:r>
          </a:p>
          <a:p>
            <a:r>
              <a:rPr lang="en-US" sz="2800" b="0" i="0" dirty="0" smtClean="0">
                <a:effectLst/>
                <a:latin typeface="Helvetica Neue"/>
              </a:rPr>
              <a:t>]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3930553" y="2039164"/>
            <a:ext cx="60476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effectLst/>
                <a:latin typeface="Helvetica Neue"/>
              </a:rPr>
              <a:t>return its zigzag level order traversal as: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509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Largest rectangle in 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915" y="2467309"/>
            <a:ext cx="10515600" cy="12544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Given </a:t>
            </a:r>
            <a:r>
              <a:rPr lang="en-US" sz="3600" i="1" dirty="0"/>
              <a:t>n</a:t>
            </a:r>
            <a:r>
              <a:rPr lang="en-US" sz="3600" dirty="0"/>
              <a:t> non-negative integers representing the histogram's bar height where the width of each bar is 1, find the area of largest rectangle in the histogram.</a:t>
            </a:r>
          </a:p>
          <a:p>
            <a:pPr marL="0" indent="0" algn="ctr">
              <a:buNone/>
            </a:pP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566737" y="4668253"/>
            <a:ext cx="8582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2"/>
              </a:rPr>
              <a:t>https://leetcode.com/problems/largest-rectangle-in-histogram/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44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9463" y="5146341"/>
            <a:ext cx="9797716" cy="10779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hlinkClick r:id="rId2"/>
              </a:rPr>
              <a:t>http://www.gessa.org</a:t>
            </a:r>
            <a:r>
              <a:rPr lang="en-US" sz="4400" dirty="0" smtClean="0"/>
              <a:t> 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65" y="681480"/>
            <a:ext cx="9142857" cy="5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8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310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Office Theme</vt:lpstr>
      <vt:lpstr>Stacks</vt:lpstr>
      <vt:lpstr>1. Valid Parenthesis</vt:lpstr>
      <vt:lpstr>2. Minimum number of bracket reversals needed to make an expression balanced </vt:lpstr>
      <vt:lpstr>2. Minimum number of bracket reversals needed to make an expression balanced </vt:lpstr>
      <vt:lpstr>3. Simplify path</vt:lpstr>
      <vt:lpstr>4. Binary Search Tree Iterator</vt:lpstr>
      <vt:lpstr>5. Binary Tree Zigzag Level Order Traversal</vt:lpstr>
      <vt:lpstr>6. Largest rectangle in Histogram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</dc:title>
  <dc:creator>Rajat Aggarwal</dc:creator>
  <cp:lastModifiedBy>Rajat Aggarwal</cp:lastModifiedBy>
  <cp:revision>14</cp:revision>
  <dcterms:created xsi:type="dcterms:W3CDTF">2016-02-13T18:16:07Z</dcterms:created>
  <dcterms:modified xsi:type="dcterms:W3CDTF">2016-02-13T21:35:41Z</dcterms:modified>
</cp:coreProperties>
</file>